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Canva Sans Bold" charset="1" panose="020B0803030501040103"/>
      <p:regular r:id="rId22"/>
    </p:embeddedFont>
    <p:embeddedFont>
      <p:font typeface="Josefin Sans" charset="1" panose="00000500000000000000"/>
      <p:regular r:id="rId23"/>
    </p:embeddedFont>
    <p:embeddedFont>
      <p:font typeface="TAN Kindred" charset="1" panose="00000000000000000000"/>
      <p:regular r:id="rId24"/>
    </p:embeddedFont>
    <p:embeddedFont>
      <p:font typeface="Josefin Sans Bold" charset="1" panose="00000800000000000000"/>
      <p:regular r:id="rId25"/>
    </p:embeddedFont>
    <p:embeddedFont>
      <p:font typeface="Baloo Thambi" charset="1" panose="03080902040302020200"/>
      <p:regular r:id="rId26"/>
    </p:embeddedFont>
    <p:embeddedFont>
      <p:font typeface="Canva Sans" charset="1" panose="020B0503030501040103"/>
      <p:regular r:id="rId27"/>
    </p:embeddedFont>
    <p:embeddedFont>
      <p:font typeface="Asap" charset="1" panose="020F0504030202060203"/>
      <p:regular r:id="rId28"/>
    </p:embeddedFont>
    <p:embeddedFont>
      <p:font typeface="Cabin Medium" charset="1" panose="000006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14" Target="../media/image13.png" Type="http://schemas.openxmlformats.org/officeDocument/2006/relationships/image"/><Relationship Id="rId15" Target="../media/image14.png" Type="http://schemas.openxmlformats.org/officeDocument/2006/relationships/image"/><Relationship Id="rId16" Target="../media/image15.png" Type="http://schemas.openxmlformats.org/officeDocument/2006/relationships/image"/><Relationship Id="rId17" Target="../media/image16.png" Type="http://schemas.openxmlformats.org/officeDocument/2006/relationships/image"/><Relationship Id="rId18" Target="../media/image17.pn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png" Type="http://schemas.openxmlformats.org/officeDocument/2006/relationships/image"/><Relationship Id="rId22" Target="../media/image21.png" Type="http://schemas.openxmlformats.org/officeDocument/2006/relationships/image"/><Relationship Id="rId23" Target="../media/image22.png" Type="http://schemas.openxmlformats.org/officeDocument/2006/relationships/image"/><Relationship Id="rId24" Target="../media/image23.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9.png" Type="http://schemas.openxmlformats.org/officeDocument/2006/relationships/image"/><Relationship Id="rId12" Target="../media/image20.png" Type="http://schemas.openxmlformats.org/officeDocument/2006/relationships/image"/><Relationship Id="rId13" Target="../media/image21.png" Type="http://schemas.openxmlformats.org/officeDocument/2006/relationships/image"/><Relationship Id="rId14" Target="../media/image101.png" Type="http://schemas.openxmlformats.org/officeDocument/2006/relationships/image"/><Relationship Id="rId15" Target="../media/image70.png" Type="http://schemas.openxmlformats.org/officeDocument/2006/relationships/image"/><Relationship Id="rId16" Target="../media/image102.png" Type="http://schemas.openxmlformats.org/officeDocument/2006/relationships/image"/><Relationship Id="rId17" Target="../media/image103.png" Type="http://schemas.openxmlformats.org/officeDocument/2006/relationships/image"/><Relationship Id="rId18" Target="../media/image104.png" Type="http://schemas.openxmlformats.org/officeDocument/2006/relationships/image"/><Relationship Id="rId19" Target="../media/image105.png" Type="http://schemas.openxmlformats.org/officeDocument/2006/relationships/image"/><Relationship Id="rId2" Target="../media/image1.png" Type="http://schemas.openxmlformats.org/officeDocument/2006/relationships/image"/><Relationship Id="rId20" Target="../media/image7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00.png" Type="http://schemas.openxmlformats.org/officeDocument/2006/relationships/image"/><Relationship Id="rId7" Target="../media/image14.png" Type="http://schemas.openxmlformats.org/officeDocument/2006/relationships/image"/><Relationship Id="rId8" Target="../media/image17.png" Type="http://schemas.openxmlformats.org/officeDocument/2006/relationships/image"/><Relationship Id="rId9"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6.png" Type="http://schemas.openxmlformats.org/officeDocument/2006/relationships/image"/><Relationship Id="rId3" Target="../media/image107.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9.png" Type="http://schemas.openxmlformats.org/officeDocument/2006/relationships/image"/><Relationship Id="rId3" Target="../media/image110.png" Type="http://schemas.openxmlformats.org/officeDocument/2006/relationships/image"/><Relationship Id="rId4" Target="../media/image111.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2.png" Type="http://schemas.openxmlformats.org/officeDocument/2006/relationships/image"/><Relationship Id="rId3" Target="../media/image96.png" Type="http://schemas.openxmlformats.org/officeDocument/2006/relationships/image"/><Relationship Id="rId4" Target="../media/image97.svg" Type="http://schemas.openxmlformats.org/officeDocument/2006/relationships/image"/><Relationship Id="rId5" Target="../media/image98.png" Type="http://schemas.openxmlformats.org/officeDocument/2006/relationships/image"/><Relationship Id="rId6" Target="../media/image99.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3.png" Type="http://schemas.openxmlformats.org/officeDocument/2006/relationships/image"/><Relationship Id="rId3" Target="../media/image96.png" Type="http://schemas.openxmlformats.org/officeDocument/2006/relationships/image"/><Relationship Id="rId4" Target="../media/image97.svg" Type="http://schemas.openxmlformats.org/officeDocument/2006/relationships/image"/><Relationship Id="rId5" Target="../media/image98.png" Type="http://schemas.openxmlformats.org/officeDocument/2006/relationships/image"/><Relationship Id="rId6" Target="../media/image99.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11" Target="../media/image33.svg" Type="http://schemas.openxmlformats.org/officeDocument/2006/relationships/image"/><Relationship Id="rId12" Target="../media/image34.png" Type="http://schemas.openxmlformats.org/officeDocument/2006/relationships/image"/><Relationship Id="rId13" Target="../media/image35.svg" Type="http://schemas.openxmlformats.org/officeDocument/2006/relationships/image"/><Relationship Id="rId14" Target="../media/image36.png" Type="http://schemas.openxmlformats.org/officeDocument/2006/relationships/image"/><Relationship Id="rId15" Target="../media/image37.svg" Type="http://schemas.openxmlformats.org/officeDocument/2006/relationships/image"/><Relationship Id="rId16" Target="../media/image38.png" Type="http://schemas.openxmlformats.org/officeDocument/2006/relationships/image"/><Relationship Id="rId17" Target="../media/image39.svg" Type="http://schemas.openxmlformats.org/officeDocument/2006/relationships/image"/><Relationship Id="rId18" Target="../media/image40.png" Type="http://schemas.openxmlformats.org/officeDocument/2006/relationships/image"/><Relationship Id="rId19" Target="../media/image41.svg" Type="http://schemas.openxmlformats.org/officeDocument/2006/relationships/image"/><Relationship Id="rId2" Target="../media/image24.png" Type="http://schemas.openxmlformats.org/officeDocument/2006/relationships/image"/><Relationship Id="rId20" Target="../media/image42.png" Type="http://schemas.openxmlformats.org/officeDocument/2006/relationships/image"/><Relationship Id="rId21" Target="../media/image43.sv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png" Type="http://schemas.openxmlformats.org/officeDocument/2006/relationships/image"/><Relationship Id="rId11" Target="../media/image53.svg" Type="http://schemas.openxmlformats.org/officeDocument/2006/relationships/image"/><Relationship Id="rId12" Target="../media/image54.png" Type="http://schemas.openxmlformats.org/officeDocument/2006/relationships/image"/><Relationship Id="rId13" Target="../media/image55.svg" Type="http://schemas.openxmlformats.org/officeDocument/2006/relationships/image"/><Relationship Id="rId14" Target="../media/image56.png" Type="http://schemas.openxmlformats.org/officeDocument/2006/relationships/image"/><Relationship Id="rId15" Target="../media/image57.svg" Type="http://schemas.openxmlformats.org/officeDocument/2006/relationships/image"/><Relationship Id="rId16" Target="../media/image58.png" Type="http://schemas.openxmlformats.org/officeDocument/2006/relationships/image"/><Relationship Id="rId17" Target="../media/image59.svg" Type="http://schemas.openxmlformats.org/officeDocument/2006/relationships/image"/><Relationship Id="rId2" Target="../media/image44.png" Type="http://schemas.openxmlformats.org/officeDocument/2006/relationships/image"/><Relationship Id="rId3" Target="../media/image45.svg" Type="http://schemas.openxmlformats.org/officeDocument/2006/relationships/image"/><Relationship Id="rId4" Target="../media/image46.png" Type="http://schemas.openxmlformats.org/officeDocument/2006/relationships/image"/><Relationship Id="rId5" Target="../media/image47.svg" Type="http://schemas.openxmlformats.org/officeDocument/2006/relationships/image"/><Relationship Id="rId6" Target="../media/image48.png" Type="http://schemas.openxmlformats.org/officeDocument/2006/relationships/image"/><Relationship Id="rId7" Target="../media/image49.svg" Type="http://schemas.openxmlformats.org/officeDocument/2006/relationships/image"/><Relationship Id="rId8" Target="../media/image50.png" Type="http://schemas.openxmlformats.org/officeDocument/2006/relationships/image"/><Relationship Id="rId9" Target="../media/image5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4.png" Type="http://schemas.openxmlformats.org/officeDocument/2006/relationships/image"/><Relationship Id="rId11" Target="../media/image18.png" Type="http://schemas.openxmlformats.org/officeDocument/2006/relationships/image"/><Relationship Id="rId12" Target="../media/image19.png" Type="http://schemas.openxmlformats.org/officeDocument/2006/relationships/image"/><Relationship Id="rId13" Target="../media/image65.png" Type="http://schemas.openxmlformats.org/officeDocument/2006/relationships/image"/><Relationship Id="rId14" Target="../media/image9.png" Type="http://schemas.openxmlformats.org/officeDocument/2006/relationships/image"/><Relationship Id="rId15" Target="../media/image20.png" Type="http://schemas.openxmlformats.org/officeDocument/2006/relationships/image"/><Relationship Id="rId16" Target="../media/image21.png" Type="http://schemas.openxmlformats.org/officeDocument/2006/relationships/image"/><Relationship Id="rId17" Target="../media/image5.png" Type="http://schemas.openxmlformats.org/officeDocument/2006/relationships/image"/><Relationship Id="rId18" Target="../media/image66.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60.png" Type="http://schemas.openxmlformats.org/officeDocument/2006/relationships/image"/><Relationship Id="rId5" Target="../media/image61.svg" Type="http://schemas.openxmlformats.org/officeDocument/2006/relationships/image"/><Relationship Id="rId6" Target="../media/image11.png" Type="http://schemas.openxmlformats.org/officeDocument/2006/relationships/image"/><Relationship Id="rId7" Target="../media/image62.png" Type="http://schemas.openxmlformats.org/officeDocument/2006/relationships/image"/><Relationship Id="rId8" Target="../media/image63.svg" Type="http://schemas.openxmlformats.org/officeDocument/2006/relationships/image"/><Relationship Id="rId9" Target="../media/image1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8.png" Type="http://schemas.openxmlformats.org/officeDocument/2006/relationships/image"/><Relationship Id="rId11" Target="../media/image65.png" Type="http://schemas.openxmlformats.org/officeDocument/2006/relationships/image"/><Relationship Id="rId12" Target="../media/image69.png" Type="http://schemas.openxmlformats.org/officeDocument/2006/relationships/image"/><Relationship Id="rId13" Target="../media/image11.png" Type="http://schemas.openxmlformats.org/officeDocument/2006/relationships/image"/><Relationship Id="rId14" Target="../media/image70.png" Type="http://schemas.openxmlformats.org/officeDocument/2006/relationships/image"/><Relationship Id="rId15" Target="../media/image21.png" Type="http://schemas.openxmlformats.org/officeDocument/2006/relationships/image"/><Relationship Id="rId16" Target="../media/image9.png" Type="http://schemas.openxmlformats.org/officeDocument/2006/relationships/image"/><Relationship Id="rId17" Target="../media/image10.png" Type="http://schemas.openxmlformats.org/officeDocument/2006/relationships/image"/><Relationship Id="rId18" Target="../media/image7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5.png" Type="http://schemas.openxmlformats.org/officeDocument/2006/relationships/image"/><Relationship Id="rId7" Target="../media/image6.png" Type="http://schemas.openxmlformats.org/officeDocument/2006/relationships/image"/><Relationship Id="rId8" Target="../media/image67.png" Type="http://schemas.openxmlformats.org/officeDocument/2006/relationships/image"/><Relationship Id="rId9"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2.png" Type="http://schemas.openxmlformats.org/officeDocument/2006/relationships/image"/><Relationship Id="rId3" Target="../media/image73.svg" Type="http://schemas.openxmlformats.org/officeDocument/2006/relationships/image"/><Relationship Id="rId4" Target="../media/image74.png" Type="http://schemas.openxmlformats.org/officeDocument/2006/relationships/image"/><Relationship Id="rId5" Target="../media/image75.png" Type="http://schemas.openxmlformats.org/officeDocument/2006/relationships/image"/><Relationship Id="rId6" Target="../media/image76.png" Type="http://schemas.openxmlformats.org/officeDocument/2006/relationships/image"/><Relationship Id="rId7" Target="../media/image7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6.png" Type="http://schemas.openxmlformats.org/officeDocument/2006/relationships/image"/><Relationship Id="rId11" Target="../media/image87.svg" Type="http://schemas.openxmlformats.org/officeDocument/2006/relationships/image"/><Relationship Id="rId12" Target="../media/image88.png" Type="http://schemas.openxmlformats.org/officeDocument/2006/relationships/image"/><Relationship Id="rId13" Target="../media/image89.svg" Type="http://schemas.openxmlformats.org/officeDocument/2006/relationships/image"/><Relationship Id="rId14" Target="../media/image90.png" Type="http://schemas.openxmlformats.org/officeDocument/2006/relationships/image"/><Relationship Id="rId15" Target="../media/image91.svg" Type="http://schemas.openxmlformats.org/officeDocument/2006/relationships/image"/><Relationship Id="rId16" Target="../media/image92.png" Type="http://schemas.openxmlformats.org/officeDocument/2006/relationships/image"/><Relationship Id="rId17" Target="../media/image93.svg" Type="http://schemas.openxmlformats.org/officeDocument/2006/relationships/image"/><Relationship Id="rId18" Target="../media/image94.png" Type="http://schemas.openxmlformats.org/officeDocument/2006/relationships/image"/><Relationship Id="rId19" Target="../media/image95.svg" Type="http://schemas.openxmlformats.org/officeDocument/2006/relationships/image"/><Relationship Id="rId2" Target="../media/image78.png" Type="http://schemas.openxmlformats.org/officeDocument/2006/relationships/image"/><Relationship Id="rId3" Target="../media/image79.svg" Type="http://schemas.openxmlformats.org/officeDocument/2006/relationships/image"/><Relationship Id="rId4" Target="../media/image80.png" Type="http://schemas.openxmlformats.org/officeDocument/2006/relationships/image"/><Relationship Id="rId5" Target="../media/image81.svg" Type="http://schemas.openxmlformats.org/officeDocument/2006/relationships/image"/><Relationship Id="rId6" Target="../media/image82.png" Type="http://schemas.openxmlformats.org/officeDocument/2006/relationships/image"/><Relationship Id="rId7" Target="../media/image83.svg" Type="http://schemas.openxmlformats.org/officeDocument/2006/relationships/image"/><Relationship Id="rId8" Target="../media/image84.png" Type="http://schemas.openxmlformats.org/officeDocument/2006/relationships/image"/><Relationship Id="rId9" Target="../media/image8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6.png" Type="http://schemas.openxmlformats.org/officeDocument/2006/relationships/image"/><Relationship Id="rId3" Target="../media/image97.svg" Type="http://schemas.openxmlformats.org/officeDocument/2006/relationships/image"/><Relationship Id="rId4" Target="../media/image98.png" Type="http://schemas.openxmlformats.org/officeDocument/2006/relationships/image"/><Relationship Id="rId5" Target="../media/image9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D2E3C3"/>
        </a:solidFill>
      </p:bgPr>
    </p:bg>
    <p:spTree>
      <p:nvGrpSpPr>
        <p:cNvPr id="1" name=""/>
        <p:cNvGrpSpPr/>
        <p:nvPr/>
      </p:nvGrpSpPr>
      <p:grpSpPr>
        <a:xfrm>
          <a:off x="0" y="0"/>
          <a:ext cx="0" cy="0"/>
          <a:chOff x="0" y="0"/>
          <a:chExt cx="0" cy="0"/>
        </a:xfrm>
      </p:grpSpPr>
      <p:sp>
        <p:nvSpPr>
          <p:cNvPr name="Freeform 2" id="2"/>
          <p:cNvSpPr/>
          <p:nvPr/>
        </p:nvSpPr>
        <p:spPr>
          <a:xfrm flipH="false" flipV="false" rot="6322007">
            <a:off x="-1521181" y="-1283417"/>
            <a:ext cx="7779476" cy="6944951"/>
          </a:xfrm>
          <a:custGeom>
            <a:avLst/>
            <a:gdLst/>
            <a:ahLst/>
            <a:cxnLst/>
            <a:rect r="r" b="b" t="t" l="l"/>
            <a:pathLst>
              <a:path h="6944951" w="7779476">
                <a:moveTo>
                  <a:pt x="0" y="0"/>
                </a:moveTo>
                <a:lnTo>
                  <a:pt x="7779477" y="0"/>
                </a:lnTo>
                <a:lnTo>
                  <a:pt x="7779477" y="6944951"/>
                </a:lnTo>
                <a:lnTo>
                  <a:pt x="0" y="6944951"/>
                </a:lnTo>
                <a:lnTo>
                  <a:pt x="0" y="0"/>
                </a:lnTo>
                <a:close/>
              </a:path>
            </a:pathLst>
          </a:custGeom>
          <a:blipFill>
            <a:blip r:embed="rId2">
              <a:alphaModFix amt="8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542992">
            <a:off x="14176051" y="166137"/>
            <a:ext cx="7079594" cy="6410250"/>
          </a:xfrm>
          <a:custGeom>
            <a:avLst/>
            <a:gdLst/>
            <a:ahLst/>
            <a:cxnLst/>
            <a:rect r="r" b="b" t="t" l="l"/>
            <a:pathLst>
              <a:path h="6410250" w="7079594">
                <a:moveTo>
                  <a:pt x="0" y="0"/>
                </a:moveTo>
                <a:lnTo>
                  <a:pt x="7079593" y="0"/>
                </a:lnTo>
                <a:lnTo>
                  <a:pt x="7079593" y="6410250"/>
                </a:lnTo>
                <a:lnTo>
                  <a:pt x="0" y="64102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636884">
            <a:off x="14837791" y="2024741"/>
            <a:ext cx="1132106" cy="2610042"/>
          </a:xfrm>
          <a:custGeom>
            <a:avLst/>
            <a:gdLst/>
            <a:ahLst/>
            <a:cxnLst/>
            <a:rect r="r" b="b" t="t" l="l"/>
            <a:pathLst>
              <a:path h="2610042" w="1132106">
                <a:moveTo>
                  <a:pt x="0" y="0"/>
                </a:moveTo>
                <a:lnTo>
                  <a:pt x="1132105" y="0"/>
                </a:lnTo>
                <a:lnTo>
                  <a:pt x="1132105" y="2610042"/>
                </a:lnTo>
                <a:lnTo>
                  <a:pt x="0" y="2610042"/>
                </a:lnTo>
                <a:lnTo>
                  <a:pt x="0" y="0"/>
                </a:lnTo>
                <a:close/>
              </a:path>
            </a:pathLst>
          </a:custGeom>
          <a:blipFill>
            <a:blip r:embed="rId6"/>
            <a:stretch>
              <a:fillRect l="0" t="0" r="0" b="0"/>
            </a:stretch>
          </a:blipFill>
        </p:spPr>
      </p:sp>
      <p:sp>
        <p:nvSpPr>
          <p:cNvPr name="Freeform 5" id="5"/>
          <p:cNvSpPr/>
          <p:nvPr/>
        </p:nvSpPr>
        <p:spPr>
          <a:xfrm flipH="false" flipV="false" rot="-4313641">
            <a:off x="12310862" y="4598213"/>
            <a:ext cx="7779476" cy="6944951"/>
          </a:xfrm>
          <a:custGeom>
            <a:avLst/>
            <a:gdLst/>
            <a:ahLst/>
            <a:cxnLst/>
            <a:rect r="r" b="b" t="t" l="l"/>
            <a:pathLst>
              <a:path h="6944951" w="7779476">
                <a:moveTo>
                  <a:pt x="0" y="0"/>
                </a:moveTo>
                <a:lnTo>
                  <a:pt x="7779476" y="0"/>
                </a:lnTo>
                <a:lnTo>
                  <a:pt x="7779476" y="6944950"/>
                </a:lnTo>
                <a:lnTo>
                  <a:pt x="0" y="69449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8542992">
            <a:off x="-3328296" y="3985090"/>
            <a:ext cx="7079594" cy="6410250"/>
          </a:xfrm>
          <a:custGeom>
            <a:avLst/>
            <a:gdLst/>
            <a:ahLst/>
            <a:cxnLst/>
            <a:rect r="r" b="b" t="t" l="l"/>
            <a:pathLst>
              <a:path h="6410250" w="7079594">
                <a:moveTo>
                  <a:pt x="0" y="0"/>
                </a:moveTo>
                <a:lnTo>
                  <a:pt x="7079594" y="0"/>
                </a:lnTo>
                <a:lnTo>
                  <a:pt x="7079594" y="6410250"/>
                </a:lnTo>
                <a:lnTo>
                  <a:pt x="0" y="64102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737532">
            <a:off x="1067107" y="1712996"/>
            <a:ext cx="1515567" cy="2051359"/>
          </a:xfrm>
          <a:custGeom>
            <a:avLst/>
            <a:gdLst/>
            <a:ahLst/>
            <a:cxnLst/>
            <a:rect r="r" b="b" t="t" l="l"/>
            <a:pathLst>
              <a:path h="2051359" w="1515567">
                <a:moveTo>
                  <a:pt x="0" y="0"/>
                </a:moveTo>
                <a:lnTo>
                  <a:pt x="1515567" y="0"/>
                </a:lnTo>
                <a:lnTo>
                  <a:pt x="1515567" y="2051360"/>
                </a:lnTo>
                <a:lnTo>
                  <a:pt x="0" y="2051360"/>
                </a:lnTo>
                <a:lnTo>
                  <a:pt x="0" y="0"/>
                </a:lnTo>
                <a:close/>
              </a:path>
            </a:pathLst>
          </a:custGeom>
          <a:blipFill>
            <a:blip r:embed="rId7"/>
            <a:stretch>
              <a:fillRect l="0" t="0" r="0" b="0"/>
            </a:stretch>
          </a:blipFill>
        </p:spPr>
      </p:sp>
      <p:sp>
        <p:nvSpPr>
          <p:cNvPr name="Freeform 8" id="8"/>
          <p:cNvSpPr/>
          <p:nvPr/>
        </p:nvSpPr>
        <p:spPr>
          <a:xfrm flipH="false" flipV="false" rot="-1233557">
            <a:off x="2701251" y="4835269"/>
            <a:ext cx="1557996" cy="1501908"/>
          </a:xfrm>
          <a:custGeom>
            <a:avLst/>
            <a:gdLst/>
            <a:ahLst/>
            <a:cxnLst/>
            <a:rect r="r" b="b" t="t" l="l"/>
            <a:pathLst>
              <a:path h="1501908" w="1557996">
                <a:moveTo>
                  <a:pt x="0" y="0"/>
                </a:moveTo>
                <a:lnTo>
                  <a:pt x="1557995" y="0"/>
                </a:lnTo>
                <a:lnTo>
                  <a:pt x="1557995" y="1501908"/>
                </a:lnTo>
                <a:lnTo>
                  <a:pt x="0" y="1501908"/>
                </a:lnTo>
                <a:lnTo>
                  <a:pt x="0" y="0"/>
                </a:lnTo>
                <a:close/>
              </a:path>
            </a:pathLst>
          </a:custGeom>
          <a:blipFill>
            <a:blip r:embed="rId8"/>
            <a:stretch>
              <a:fillRect l="0" t="0" r="0" b="0"/>
            </a:stretch>
          </a:blipFill>
        </p:spPr>
      </p:sp>
      <p:sp>
        <p:nvSpPr>
          <p:cNvPr name="Freeform 9" id="9"/>
          <p:cNvSpPr/>
          <p:nvPr/>
        </p:nvSpPr>
        <p:spPr>
          <a:xfrm flipH="false" flipV="false" rot="-1760898">
            <a:off x="659697" y="3640768"/>
            <a:ext cx="1096173" cy="1367025"/>
          </a:xfrm>
          <a:custGeom>
            <a:avLst/>
            <a:gdLst/>
            <a:ahLst/>
            <a:cxnLst/>
            <a:rect r="r" b="b" t="t" l="l"/>
            <a:pathLst>
              <a:path h="1367025" w="1096173">
                <a:moveTo>
                  <a:pt x="0" y="0"/>
                </a:moveTo>
                <a:lnTo>
                  <a:pt x="1096173" y="0"/>
                </a:lnTo>
                <a:lnTo>
                  <a:pt x="1096173" y="1367025"/>
                </a:lnTo>
                <a:lnTo>
                  <a:pt x="0" y="1367025"/>
                </a:lnTo>
                <a:lnTo>
                  <a:pt x="0" y="0"/>
                </a:lnTo>
                <a:close/>
              </a:path>
            </a:pathLst>
          </a:custGeom>
          <a:blipFill>
            <a:blip r:embed="rId9"/>
            <a:stretch>
              <a:fillRect l="0" t="0" r="0" b="0"/>
            </a:stretch>
          </a:blipFill>
        </p:spPr>
      </p:sp>
      <p:sp>
        <p:nvSpPr>
          <p:cNvPr name="Freeform 10" id="10"/>
          <p:cNvSpPr/>
          <p:nvPr/>
        </p:nvSpPr>
        <p:spPr>
          <a:xfrm flipH="false" flipV="false" rot="-1023716">
            <a:off x="3007042" y="988776"/>
            <a:ext cx="666148" cy="648662"/>
          </a:xfrm>
          <a:custGeom>
            <a:avLst/>
            <a:gdLst/>
            <a:ahLst/>
            <a:cxnLst/>
            <a:rect r="r" b="b" t="t" l="l"/>
            <a:pathLst>
              <a:path h="648662" w="666148">
                <a:moveTo>
                  <a:pt x="0" y="0"/>
                </a:moveTo>
                <a:lnTo>
                  <a:pt x="666148" y="0"/>
                </a:lnTo>
                <a:lnTo>
                  <a:pt x="666148" y="648662"/>
                </a:lnTo>
                <a:lnTo>
                  <a:pt x="0" y="648662"/>
                </a:lnTo>
                <a:lnTo>
                  <a:pt x="0" y="0"/>
                </a:lnTo>
                <a:close/>
              </a:path>
            </a:pathLst>
          </a:custGeom>
          <a:blipFill>
            <a:blip r:embed="rId10"/>
            <a:stretch>
              <a:fillRect l="0" t="0" r="0" b="0"/>
            </a:stretch>
          </a:blipFill>
        </p:spPr>
      </p:sp>
      <p:sp>
        <p:nvSpPr>
          <p:cNvPr name="Freeform 11" id="11"/>
          <p:cNvSpPr/>
          <p:nvPr/>
        </p:nvSpPr>
        <p:spPr>
          <a:xfrm flipH="false" flipV="false" rot="-3655776">
            <a:off x="4216717" y="2214846"/>
            <a:ext cx="666148" cy="648662"/>
          </a:xfrm>
          <a:custGeom>
            <a:avLst/>
            <a:gdLst/>
            <a:ahLst/>
            <a:cxnLst/>
            <a:rect r="r" b="b" t="t" l="l"/>
            <a:pathLst>
              <a:path h="648662" w="666148">
                <a:moveTo>
                  <a:pt x="0" y="0"/>
                </a:moveTo>
                <a:lnTo>
                  <a:pt x="666148" y="0"/>
                </a:lnTo>
                <a:lnTo>
                  <a:pt x="666148" y="648662"/>
                </a:lnTo>
                <a:lnTo>
                  <a:pt x="0" y="648662"/>
                </a:lnTo>
                <a:lnTo>
                  <a:pt x="0" y="0"/>
                </a:lnTo>
                <a:close/>
              </a:path>
            </a:pathLst>
          </a:custGeom>
          <a:blipFill>
            <a:blip r:embed="rId10"/>
            <a:stretch>
              <a:fillRect l="0" t="0" r="0" b="0"/>
            </a:stretch>
          </a:blipFill>
        </p:spPr>
      </p:sp>
      <p:sp>
        <p:nvSpPr>
          <p:cNvPr name="Freeform 12" id="12"/>
          <p:cNvSpPr/>
          <p:nvPr/>
        </p:nvSpPr>
        <p:spPr>
          <a:xfrm flipH="false" flipV="false" rot="6064190">
            <a:off x="695626" y="1475577"/>
            <a:ext cx="666148" cy="648662"/>
          </a:xfrm>
          <a:custGeom>
            <a:avLst/>
            <a:gdLst/>
            <a:ahLst/>
            <a:cxnLst/>
            <a:rect r="r" b="b" t="t" l="l"/>
            <a:pathLst>
              <a:path h="648662" w="666148">
                <a:moveTo>
                  <a:pt x="0" y="0"/>
                </a:moveTo>
                <a:lnTo>
                  <a:pt x="666148" y="0"/>
                </a:lnTo>
                <a:lnTo>
                  <a:pt x="666148" y="648662"/>
                </a:lnTo>
                <a:lnTo>
                  <a:pt x="0" y="648662"/>
                </a:lnTo>
                <a:lnTo>
                  <a:pt x="0" y="0"/>
                </a:lnTo>
                <a:close/>
              </a:path>
            </a:pathLst>
          </a:custGeom>
          <a:blipFill>
            <a:blip r:embed="rId10"/>
            <a:stretch>
              <a:fillRect l="0" t="0" r="0" b="0"/>
            </a:stretch>
          </a:blipFill>
        </p:spPr>
      </p:sp>
      <p:sp>
        <p:nvSpPr>
          <p:cNvPr name="Freeform 13" id="13"/>
          <p:cNvSpPr/>
          <p:nvPr/>
        </p:nvSpPr>
        <p:spPr>
          <a:xfrm flipH="false" flipV="false" rot="-6653761">
            <a:off x="3147174" y="2201660"/>
            <a:ext cx="666148" cy="648662"/>
          </a:xfrm>
          <a:custGeom>
            <a:avLst/>
            <a:gdLst/>
            <a:ahLst/>
            <a:cxnLst/>
            <a:rect r="r" b="b" t="t" l="l"/>
            <a:pathLst>
              <a:path h="648662" w="666148">
                <a:moveTo>
                  <a:pt x="0" y="0"/>
                </a:moveTo>
                <a:lnTo>
                  <a:pt x="666149" y="0"/>
                </a:lnTo>
                <a:lnTo>
                  <a:pt x="666149" y="648662"/>
                </a:lnTo>
                <a:lnTo>
                  <a:pt x="0" y="648662"/>
                </a:lnTo>
                <a:lnTo>
                  <a:pt x="0" y="0"/>
                </a:lnTo>
                <a:close/>
              </a:path>
            </a:pathLst>
          </a:custGeom>
          <a:blipFill>
            <a:blip r:embed="rId10"/>
            <a:stretch>
              <a:fillRect l="0" t="0" r="0" b="0"/>
            </a:stretch>
          </a:blipFill>
        </p:spPr>
      </p:sp>
      <p:sp>
        <p:nvSpPr>
          <p:cNvPr name="Freeform 14" id="14"/>
          <p:cNvSpPr/>
          <p:nvPr/>
        </p:nvSpPr>
        <p:spPr>
          <a:xfrm flipH="false" flipV="false" rot="-2790955">
            <a:off x="3968642" y="145064"/>
            <a:ext cx="703635" cy="894926"/>
          </a:xfrm>
          <a:custGeom>
            <a:avLst/>
            <a:gdLst/>
            <a:ahLst/>
            <a:cxnLst/>
            <a:rect r="r" b="b" t="t" l="l"/>
            <a:pathLst>
              <a:path h="894926" w="703635">
                <a:moveTo>
                  <a:pt x="0" y="0"/>
                </a:moveTo>
                <a:lnTo>
                  <a:pt x="703635" y="0"/>
                </a:lnTo>
                <a:lnTo>
                  <a:pt x="703635" y="894926"/>
                </a:lnTo>
                <a:lnTo>
                  <a:pt x="0" y="894926"/>
                </a:lnTo>
                <a:lnTo>
                  <a:pt x="0" y="0"/>
                </a:lnTo>
                <a:close/>
              </a:path>
            </a:pathLst>
          </a:custGeom>
          <a:blipFill>
            <a:blip r:embed="rId11"/>
            <a:stretch>
              <a:fillRect l="0" t="0" r="0" b="0"/>
            </a:stretch>
          </a:blipFill>
        </p:spPr>
      </p:sp>
      <p:sp>
        <p:nvSpPr>
          <p:cNvPr name="Freeform 15" id="15"/>
          <p:cNvSpPr/>
          <p:nvPr/>
        </p:nvSpPr>
        <p:spPr>
          <a:xfrm flipH="false" flipV="false" rot="573187">
            <a:off x="16707408" y="2275181"/>
            <a:ext cx="1103783" cy="2803259"/>
          </a:xfrm>
          <a:custGeom>
            <a:avLst/>
            <a:gdLst/>
            <a:ahLst/>
            <a:cxnLst/>
            <a:rect r="r" b="b" t="t" l="l"/>
            <a:pathLst>
              <a:path h="2803259" w="1103783">
                <a:moveTo>
                  <a:pt x="0" y="0"/>
                </a:moveTo>
                <a:lnTo>
                  <a:pt x="1103784" y="0"/>
                </a:lnTo>
                <a:lnTo>
                  <a:pt x="1103784" y="2803259"/>
                </a:lnTo>
                <a:lnTo>
                  <a:pt x="0" y="2803259"/>
                </a:lnTo>
                <a:lnTo>
                  <a:pt x="0" y="0"/>
                </a:lnTo>
                <a:close/>
              </a:path>
            </a:pathLst>
          </a:custGeom>
          <a:blipFill>
            <a:blip r:embed="rId12"/>
            <a:stretch>
              <a:fillRect l="0" t="0" r="0" b="0"/>
            </a:stretch>
          </a:blipFill>
        </p:spPr>
      </p:sp>
      <p:sp>
        <p:nvSpPr>
          <p:cNvPr name="Freeform 16" id="16"/>
          <p:cNvSpPr/>
          <p:nvPr/>
        </p:nvSpPr>
        <p:spPr>
          <a:xfrm flipH="false" flipV="false" rot="-1059463">
            <a:off x="15198708" y="4360849"/>
            <a:ext cx="2826164" cy="3864840"/>
          </a:xfrm>
          <a:custGeom>
            <a:avLst/>
            <a:gdLst/>
            <a:ahLst/>
            <a:cxnLst/>
            <a:rect r="r" b="b" t="t" l="l"/>
            <a:pathLst>
              <a:path h="3864840" w="2826164">
                <a:moveTo>
                  <a:pt x="0" y="0"/>
                </a:moveTo>
                <a:lnTo>
                  <a:pt x="2826164" y="0"/>
                </a:lnTo>
                <a:lnTo>
                  <a:pt x="2826164" y="3864840"/>
                </a:lnTo>
                <a:lnTo>
                  <a:pt x="0" y="3864840"/>
                </a:lnTo>
                <a:lnTo>
                  <a:pt x="0" y="0"/>
                </a:lnTo>
                <a:close/>
              </a:path>
            </a:pathLst>
          </a:custGeom>
          <a:blipFill>
            <a:blip r:embed="rId13"/>
            <a:stretch>
              <a:fillRect l="0" t="0" r="0" b="0"/>
            </a:stretch>
          </a:blipFill>
        </p:spPr>
      </p:sp>
      <p:sp>
        <p:nvSpPr>
          <p:cNvPr name="Freeform 17" id="17"/>
          <p:cNvSpPr/>
          <p:nvPr/>
        </p:nvSpPr>
        <p:spPr>
          <a:xfrm flipH="false" flipV="false" rot="2855375">
            <a:off x="5107637" y="7900418"/>
            <a:ext cx="1707331" cy="3470186"/>
          </a:xfrm>
          <a:custGeom>
            <a:avLst/>
            <a:gdLst/>
            <a:ahLst/>
            <a:cxnLst/>
            <a:rect r="r" b="b" t="t" l="l"/>
            <a:pathLst>
              <a:path h="3470186" w="1707331">
                <a:moveTo>
                  <a:pt x="0" y="0"/>
                </a:moveTo>
                <a:lnTo>
                  <a:pt x="1707331" y="0"/>
                </a:lnTo>
                <a:lnTo>
                  <a:pt x="1707331" y="3470186"/>
                </a:lnTo>
                <a:lnTo>
                  <a:pt x="0" y="3470186"/>
                </a:lnTo>
                <a:lnTo>
                  <a:pt x="0" y="0"/>
                </a:lnTo>
                <a:close/>
              </a:path>
            </a:pathLst>
          </a:custGeom>
          <a:blipFill>
            <a:blip r:embed="rId14"/>
            <a:stretch>
              <a:fillRect l="0" t="0" r="0" b="0"/>
            </a:stretch>
          </a:blipFill>
        </p:spPr>
      </p:sp>
      <p:sp>
        <p:nvSpPr>
          <p:cNvPr name="Freeform 18" id="18"/>
          <p:cNvSpPr/>
          <p:nvPr/>
        </p:nvSpPr>
        <p:spPr>
          <a:xfrm flipH="true" flipV="false" rot="-209411">
            <a:off x="11098169" y="8155908"/>
            <a:ext cx="2882147" cy="2705615"/>
          </a:xfrm>
          <a:custGeom>
            <a:avLst/>
            <a:gdLst/>
            <a:ahLst/>
            <a:cxnLst/>
            <a:rect r="r" b="b" t="t" l="l"/>
            <a:pathLst>
              <a:path h="2705615" w="2882147">
                <a:moveTo>
                  <a:pt x="2882147" y="0"/>
                </a:moveTo>
                <a:lnTo>
                  <a:pt x="0" y="0"/>
                </a:lnTo>
                <a:lnTo>
                  <a:pt x="0" y="2705615"/>
                </a:lnTo>
                <a:lnTo>
                  <a:pt x="2882147" y="2705615"/>
                </a:lnTo>
                <a:lnTo>
                  <a:pt x="2882147" y="0"/>
                </a:lnTo>
                <a:close/>
              </a:path>
            </a:pathLst>
          </a:custGeom>
          <a:blipFill>
            <a:blip r:embed="rId15"/>
            <a:stretch>
              <a:fillRect l="0" t="0" r="0" b="0"/>
            </a:stretch>
          </a:blipFill>
        </p:spPr>
      </p:sp>
      <p:sp>
        <p:nvSpPr>
          <p:cNvPr name="Freeform 19" id="19"/>
          <p:cNvSpPr/>
          <p:nvPr/>
        </p:nvSpPr>
        <p:spPr>
          <a:xfrm flipH="false" flipV="false" rot="742188">
            <a:off x="175373" y="6235622"/>
            <a:ext cx="5778816" cy="5094178"/>
          </a:xfrm>
          <a:custGeom>
            <a:avLst/>
            <a:gdLst/>
            <a:ahLst/>
            <a:cxnLst/>
            <a:rect r="r" b="b" t="t" l="l"/>
            <a:pathLst>
              <a:path h="5094178" w="5778816">
                <a:moveTo>
                  <a:pt x="0" y="0"/>
                </a:moveTo>
                <a:lnTo>
                  <a:pt x="5778817" y="0"/>
                </a:lnTo>
                <a:lnTo>
                  <a:pt x="5778817" y="5094178"/>
                </a:lnTo>
                <a:lnTo>
                  <a:pt x="0" y="5094178"/>
                </a:lnTo>
                <a:lnTo>
                  <a:pt x="0" y="0"/>
                </a:lnTo>
                <a:close/>
              </a:path>
            </a:pathLst>
          </a:custGeom>
          <a:blipFill>
            <a:blip r:embed="rId16"/>
            <a:stretch>
              <a:fillRect l="0" t="0" r="0" b="0"/>
            </a:stretch>
          </a:blipFill>
        </p:spPr>
      </p:sp>
      <p:sp>
        <p:nvSpPr>
          <p:cNvPr name="Freeform 20" id="20"/>
          <p:cNvSpPr/>
          <p:nvPr/>
        </p:nvSpPr>
        <p:spPr>
          <a:xfrm flipH="false" flipV="false" rot="2023592">
            <a:off x="1687454" y="5319042"/>
            <a:ext cx="666148" cy="648662"/>
          </a:xfrm>
          <a:custGeom>
            <a:avLst/>
            <a:gdLst/>
            <a:ahLst/>
            <a:cxnLst/>
            <a:rect r="r" b="b" t="t" l="l"/>
            <a:pathLst>
              <a:path h="648662" w="666148">
                <a:moveTo>
                  <a:pt x="0" y="0"/>
                </a:moveTo>
                <a:lnTo>
                  <a:pt x="666148" y="0"/>
                </a:lnTo>
                <a:lnTo>
                  <a:pt x="666148" y="648662"/>
                </a:lnTo>
                <a:lnTo>
                  <a:pt x="0" y="648662"/>
                </a:lnTo>
                <a:lnTo>
                  <a:pt x="0" y="0"/>
                </a:lnTo>
                <a:close/>
              </a:path>
            </a:pathLst>
          </a:custGeom>
          <a:blipFill>
            <a:blip r:embed="rId10"/>
            <a:stretch>
              <a:fillRect l="0" t="0" r="0" b="0"/>
            </a:stretch>
          </a:blipFill>
        </p:spPr>
      </p:sp>
      <p:sp>
        <p:nvSpPr>
          <p:cNvPr name="Freeform 21" id="21"/>
          <p:cNvSpPr/>
          <p:nvPr/>
        </p:nvSpPr>
        <p:spPr>
          <a:xfrm flipH="true" flipV="false" rot="1159433">
            <a:off x="151846" y="5272238"/>
            <a:ext cx="1874501" cy="2042062"/>
          </a:xfrm>
          <a:custGeom>
            <a:avLst/>
            <a:gdLst/>
            <a:ahLst/>
            <a:cxnLst/>
            <a:rect r="r" b="b" t="t" l="l"/>
            <a:pathLst>
              <a:path h="2042062" w="1874501">
                <a:moveTo>
                  <a:pt x="1874502" y="0"/>
                </a:moveTo>
                <a:lnTo>
                  <a:pt x="0" y="0"/>
                </a:lnTo>
                <a:lnTo>
                  <a:pt x="0" y="2042062"/>
                </a:lnTo>
                <a:lnTo>
                  <a:pt x="1874502" y="2042062"/>
                </a:lnTo>
                <a:lnTo>
                  <a:pt x="1874502" y="0"/>
                </a:lnTo>
                <a:close/>
              </a:path>
            </a:pathLst>
          </a:custGeom>
          <a:blipFill>
            <a:blip r:embed="rId17"/>
            <a:stretch>
              <a:fillRect l="0" t="0" r="0" b="0"/>
            </a:stretch>
          </a:blipFill>
        </p:spPr>
      </p:sp>
      <p:sp>
        <p:nvSpPr>
          <p:cNvPr name="Freeform 22" id="22"/>
          <p:cNvSpPr/>
          <p:nvPr/>
        </p:nvSpPr>
        <p:spPr>
          <a:xfrm flipH="false" flipV="false" rot="-912841">
            <a:off x="13331324" y="7048643"/>
            <a:ext cx="4517333" cy="3862320"/>
          </a:xfrm>
          <a:custGeom>
            <a:avLst/>
            <a:gdLst/>
            <a:ahLst/>
            <a:cxnLst/>
            <a:rect r="r" b="b" t="t" l="l"/>
            <a:pathLst>
              <a:path h="3862320" w="4517333">
                <a:moveTo>
                  <a:pt x="0" y="0"/>
                </a:moveTo>
                <a:lnTo>
                  <a:pt x="4517333" y="0"/>
                </a:lnTo>
                <a:lnTo>
                  <a:pt x="4517333" y="3862319"/>
                </a:lnTo>
                <a:lnTo>
                  <a:pt x="0" y="3862319"/>
                </a:lnTo>
                <a:lnTo>
                  <a:pt x="0" y="0"/>
                </a:lnTo>
                <a:close/>
              </a:path>
            </a:pathLst>
          </a:custGeom>
          <a:blipFill>
            <a:blip r:embed="rId18"/>
            <a:stretch>
              <a:fillRect l="0" t="0" r="0" b="0"/>
            </a:stretch>
          </a:blipFill>
        </p:spPr>
      </p:sp>
      <p:sp>
        <p:nvSpPr>
          <p:cNvPr name="Freeform 23" id="23"/>
          <p:cNvSpPr/>
          <p:nvPr/>
        </p:nvSpPr>
        <p:spPr>
          <a:xfrm flipH="false" flipV="false" rot="1024981">
            <a:off x="15819212" y="507394"/>
            <a:ext cx="958552" cy="1727121"/>
          </a:xfrm>
          <a:custGeom>
            <a:avLst/>
            <a:gdLst/>
            <a:ahLst/>
            <a:cxnLst/>
            <a:rect r="r" b="b" t="t" l="l"/>
            <a:pathLst>
              <a:path h="1727121" w="958552">
                <a:moveTo>
                  <a:pt x="0" y="0"/>
                </a:moveTo>
                <a:lnTo>
                  <a:pt x="958552" y="0"/>
                </a:lnTo>
                <a:lnTo>
                  <a:pt x="958552" y="1727121"/>
                </a:lnTo>
                <a:lnTo>
                  <a:pt x="0" y="1727121"/>
                </a:lnTo>
                <a:lnTo>
                  <a:pt x="0" y="0"/>
                </a:lnTo>
                <a:close/>
              </a:path>
            </a:pathLst>
          </a:custGeom>
          <a:blipFill>
            <a:blip r:embed="rId19"/>
            <a:stretch>
              <a:fillRect l="0" t="0" r="0" b="0"/>
            </a:stretch>
          </a:blipFill>
        </p:spPr>
      </p:sp>
      <p:sp>
        <p:nvSpPr>
          <p:cNvPr name="Freeform 24" id="24"/>
          <p:cNvSpPr/>
          <p:nvPr/>
        </p:nvSpPr>
        <p:spPr>
          <a:xfrm flipH="false" flipV="false" rot="2437137">
            <a:off x="14621445" y="959825"/>
            <a:ext cx="1076668" cy="706563"/>
          </a:xfrm>
          <a:custGeom>
            <a:avLst/>
            <a:gdLst/>
            <a:ahLst/>
            <a:cxnLst/>
            <a:rect r="r" b="b" t="t" l="l"/>
            <a:pathLst>
              <a:path h="706563" w="1076668">
                <a:moveTo>
                  <a:pt x="0" y="0"/>
                </a:moveTo>
                <a:lnTo>
                  <a:pt x="1076668" y="0"/>
                </a:lnTo>
                <a:lnTo>
                  <a:pt x="1076668" y="706563"/>
                </a:lnTo>
                <a:lnTo>
                  <a:pt x="0" y="706563"/>
                </a:lnTo>
                <a:lnTo>
                  <a:pt x="0" y="0"/>
                </a:lnTo>
                <a:close/>
              </a:path>
            </a:pathLst>
          </a:custGeom>
          <a:blipFill>
            <a:blip r:embed="rId20"/>
            <a:stretch>
              <a:fillRect l="0" t="0" r="0" b="0"/>
            </a:stretch>
          </a:blipFill>
        </p:spPr>
      </p:sp>
      <p:sp>
        <p:nvSpPr>
          <p:cNvPr name="Freeform 25" id="25"/>
          <p:cNvSpPr/>
          <p:nvPr/>
        </p:nvSpPr>
        <p:spPr>
          <a:xfrm flipH="false" flipV="false" rot="7376406">
            <a:off x="17126223" y="496463"/>
            <a:ext cx="1076668" cy="706563"/>
          </a:xfrm>
          <a:custGeom>
            <a:avLst/>
            <a:gdLst/>
            <a:ahLst/>
            <a:cxnLst/>
            <a:rect r="r" b="b" t="t" l="l"/>
            <a:pathLst>
              <a:path h="706563" w="1076668">
                <a:moveTo>
                  <a:pt x="0" y="0"/>
                </a:moveTo>
                <a:lnTo>
                  <a:pt x="1076667" y="0"/>
                </a:lnTo>
                <a:lnTo>
                  <a:pt x="1076667" y="706563"/>
                </a:lnTo>
                <a:lnTo>
                  <a:pt x="0" y="706563"/>
                </a:lnTo>
                <a:lnTo>
                  <a:pt x="0" y="0"/>
                </a:lnTo>
                <a:close/>
              </a:path>
            </a:pathLst>
          </a:custGeom>
          <a:blipFill>
            <a:blip r:embed="rId20"/>
            <a:stretch>
              <a:fillRect l="0" t="0" r="0" b="0"/>
            </a:stretch>
          </a:blipFill>
        </p:spPr>
      </p:sp>
      <p:sp>
        <p:nvSpPr>
          <p:cNvPr name="Freeform 26" id="26"/>
          <p:cNvSpPr/>
          <p:nvPr/>
        </p:nvSpPr>
        <p:spPr>
          <a:xfrm flipH="false" flipV="false" rot="2257638">
            <a:off x="15810509" y="2310045"/>
            <a:ext cx="539709" cy="572636"/>
          </a:xfrm>
          <a:custGeom>
            <a:avLst/>
            <a:gdLst/>
            <a:ahLst/>
            <a:cxnLst/>
            <a:rect r="r" b="b" t="t" l="l"/>
            <a:pathLst>
              <a:path h="572636" w="539709">
                <a:moveTo>
                  <a:pt x="0" y="0"/>
                </a:moveTo>
                <a:lnTo>
                  <a:pt x="539709" y="0"/>
                </a:lnTo>
                <a:lnTo>
                  <a:pt x="539709" y="572636"/>
                </a:lnTo>
                <a:lnTo>
                  <a:pt x="0" y="572636"/>
                </a:lnTo>
                <a:lnTo>
                  <a:pt x="0" y="0"/>
                </a:lnTo>
                <a:close/>
              </a:path>
            </a:pathLst>
          </a:custGeom>
          <a:blipFill>
            <a:blip r:embed="rId21"/>
            <a:stretch>
              <a:fillRect l="0" t="0" r="0" b="0"/>
            </a:stretch>
          </a:blipFill>
        </p:spPr>
      </p:sp>
      <p:sp>
        <p:nvSpPr>
          <p:cNvPr name="Freeform 27" id="27"/>
          <p:cNvSpPr/>
          <p:nvPr/>
        </p:nvSpPr>
        <p:spPr>
          <a:xfrm flipH="false" flipV="false" rot="1137560">
            <a:off x="16855652" y="1493636"/>
            <a:ext cx="511806" cy="496452"/>
          </a:xfrm>
          <a:custGeom>
            <a:avLst/>
            <a:gdLst/>
            <a:ahLst/>
            <a:cxnLst/>
            <a:rect r="r" b="b" t="t" l="l"/>
            <a:pathLst>
              <a:path h="496452" w="511806">
                <a:moveTo>
                  <a:pt x="0" y="0"/>
                </a:moveTo>
                <a:lnTo>
                  <a:pt x="511806" y="0"/>
                </a:lnTo>
                <a:lnTo>
                  <a:pt x="511806" y="496452"/>
                </a:lnTo>
                <a:lnTo>
                  <a:pt x="0" y="496452"/>
                </a:lnTo>
                <a:lnTo>
                  <a:pt x="0" y="0"/>
                </a:lnTo>
                <a:close/>
              </a:path>
            </a:pathLst>
          </a:custGeom>
          <a:blipFill>
            <a:blip r:embed="rId22"/>
            <a:stretch>
              <a:fillRect l="0" t="0" r="0" b="0"/>
            </a:stretch>
          </a:blipFill>
        </p:spPr>
      </p:sp>
      <p:sp>
        <p:nvSpPr>
          <p:cNvPr name="Freeform 28" id="28"/>
          <p:cNvSpPr/>
          <p:nvPr/>
        </p:nvSpPr>
        <p:spPr>
          <a:xfrm flipH="false" flipV="false" rot="5102942">
            <a:off x="16121312" y="3182067"/>
            <a:ext cx="511806" cy="496452"/>
          </a:xfrm>
          <a:custGeom>
            <a:avLst/>
            <a:gdLst/>
            <a:ahLst/>
            <a:cxnLst/>
            <a:rect r="r" b="b" t="t" l="l"/>
            <a:pathLst>
              <a:path h="496452" w="511806">
                <a:moveTo>
                  <a:pt x="0" y="0"/>
                </a:moveTo>
                <a:lnTo>
                  <a:pt x="511806" y="0"/>
                </a:lnTo>
                <a:lnTo>
                  <a:pt x="511806" y="496452"/>
                </a:lnTo>
                <a:lnTo>
                  <a:pt x="0" y="496452"/>
                </a:lnTo>
                <a:lnTo>
                  <a:pt x="0" y="0"/>
                </a:lnTo>
                <a:close/>
              </a:path>
            </a:pathLst>
          </a:custGeom>
          <a:blipFill>
            <a:blip r:embed="rId22"/>
            <a:stretch>
              <a:fillRect l="0" t="0" r="0" b="0"/>
            </a:stretch>
          </a:blipFill>
        </p:spPr>
      </p:sp>
      <p:sp>
        <p:nvSpPr>
          <p:cNvPr name="Freeform 29" id="29"/>
          <p:cNvSpPr/>
          <p:nvPr/>
        </p:nvSpPr>
        <p:spPr>
          <a:xfrm flipH="false" flipV="true" rot="9332937">
            <a:off x="17488432" y="1530404"/>
            <a:ext cx="539709" cy="572636"/>
          </a:xfrm>
          <a:custGeom>
            <a:avLst/>
            <a:gdLst/>
            <a:ahLst/>
            <a:cxnLst/>
            <a:rect r="r" b="b" t="t" l="l"/>
            <a:pathLst>
              <a:path h="572636" w="539709">
                <a:moveTo>
                  <a:pt x="0" y="572636"/>
                </a:moveTo>
                <a:lnTo>
                  <a:pt x="539709" y="572636"/>
                </a:lnTo>
                <a:lnTo>
                  <a:pt x="539709" y="0"/>
                </a:lnTo>
                <a:lnTo>
                  <a:pt x="0" y="0"/>
                </a:lnTo>
                <a:lnTo>
                  <a:pt x="0" y="572636"/>
                </a:lnTo>
                <a:close/>
              </a:path>
            </a:pathLst>
          </a:custGeom>
          <a:blipFill>
            <a:blip r:embed="rId21"/>
            <a:stretch>
              <a:fillRect l="0" t="0" r="0" b="0"/>
            </a:stretch>
          </a:blipFill>
        </p:spPr>
      </p:sp>
      <p:sp>
        <p:nvSpPr>
          <p:cNvPr name="Freeform 30" id="30"/>
          <p:cNvSpPr/>
          <p:nvPr/>
        </p:nvSpPr>
        <p:spPr>
          <a:xfrm flipH="false" flipV="false" rot="-10187954">
            <a:off x="16505490" y="2200828"/>
            <a:ext cx="511806" cy="496452"/>
          </a:xfrm>
          <a:custGeom>
            <a:avLst/>
            <a:gdLst/>
            <a:ahLst/>
            <a:cxnLst/>
            <a:rect r="r" b="b" t="t" l="l"/>
            <a:pathLst>
              <a:path h="496452" w="511806">
                <a:moveTo>
                  <a:pt x="0" y="0"/>
                </a:moveTo>
                <a:lnTo>
                  <a:pt x="511806" y="0"/>
                </a:lnTo>
                <a:lnTo>
                  <a:pt x="511806" y="496452"/>
                </a:lnTo>
                <a:lnTo>
                  <a:pt x="0" y="496452"/>
                </a:lnTo>
                <a:lnTo>
                  <a:pt x="0" y="0"/>
                </a:lnTo>
                <a:close/>
              </a:path>
            </a:pathLst>
          </a:custGeom>
          <a:blipFill>
            <a:blip r:embed="rId22"/>
            <a:stretch>
              <a:fillRect l="0" t="0" r="0" b="0"/>
            </a:stretch>
          </a:blipFill>
        </p:spPr>
      </p:sp>
      <p:sp>
        <p:nvSpPr>
          <p:cNvPr name="Freeform 31" id="31"/>
          <p:cNvSpPr/>
          <p:nvPr/>
        </p:nvSpPr>
        <p:spPr>
          <a:xfrm flipH="false" flipV="false" rot="1753312">
            <a:off x="2113512" y="3767780"/>
            <a:ext cx="845217" cy="1516084"/>
          </a:xfrm>
          <a:custGeom>
            <a:avLst/>
            <a:gdLst/>
            <a:ahLst/>
            <a:cxnLst/>
            <a:rect r="r" b="b" t="t" l="l"/>
            <a:pathLst>
              <a:path h="1516084" w="845217">
                <a:moveTo>
                  <a:pt x="0" y="0"/>
                </a:moveTo>
                <a:lnTo>
                  <a:pt x="845217" y="0"/>
                </a:lnTo>
                <a:lnTo>
                  <a:pt x="845217" y="1516084"/>
                </a:lnTo>
                <a:lnTo>
                  <a:pt x="0" y="1516084"/>
                </a:lnTo>
                <a:lnTo>
                  <a:pt x="0" y="0"/>
                </a:lnTo>
                <a:close/>
              </a:path>
            </a:pathLst>
          </a:custGeom>
          <a:blipFill>
            <a:blip r:embed="rId23"/>
            <a:stretch>
              <a:fillRect l="0" t="0" r="0" b="0"/>
            </a:stretch>
          </a:blipFill>
        </p:spPr>
      </p:sp>
      <p:sp>
        <p:nvSpPr>
          <p:cNvPr name="Freeform 32" id="32"/>
          <p:cNvSpPr/>
          <p:nvPr/>
        </p:nvSpPr>
        <p:spPr>
          <a:xfrm flipH="false" flipV="false" rot="-7727320">
            <a:off x="1785672" y="1116458"/>
            <a:ext cx="654063" cy="894926"/>
          </a:xfrm>
          <a:custGeom>
            <a:avLst/>
            <a:gdLst/>
            <a:ahLst/>
            <a:cxnLst/>
            <a:rect r="r" b="b" t="t" l="l"/>
            <a:pathLst>
              <a:path h="894926" w="654063">
                <a:moveTo>
                  <a:pt x="0" y="0"/>
                </a:moveTo>
                <a:lnTo>
                  <a:pt x="654063" y="0"/>
                </a:lnTo>
                <a:lnTo>
                  <a:pt x="654063" y="894926"/>
                </a:lnTo>
                <a:lnTo>
                  <a:pt x="0" y="894926"/>
                </a:lnTo>
                <a:lnTo>
                  <a:pt x="0" y="0"/>
                </a:lnTo>
                <a:close/>
              </a:path>
            </a:pathLst>
          </a:custGeom>
          <a:blipFill>
            <a:blip r:embed="rId11"/>
            <a:stretch>
              <a:fillRect l="-7579" t="0" r="0" b="0"/>
            </a:stretch>
          </a:blipFill>
        </p:spPr>
      </p:sp>
      <p:sp>
        <p:nvSpPr>
          <p:cNvPr name="Freeform 33" id="33"/>
          <p:cNvSpPr/>
          <p:nvPr/>
        </p:nvSpPr>
        <p:spPr>
          <a:xfrm flipH="false" flipV="false" rot="944995">
            <a:off x="156664" y="3012403"/>
            <a:ext cx="703635" cy="894926"/>
          </a:xfrm>
          <a:custGeom>
            <a:avLst/>
            <a:gdLst/>
            <a:ahLst/>
            <a:cxnLst/>
            <a:rect r="r" b="b" t="t" l="l"/>
            <a:pathLst>
              <a:path h="894926" w="703635">
                <a:moveTo>
                  <a:pt x="0" y="0"/>
                </a:moveTo>
                <a:lnTo>
                  <a:pt x="703635" y="0"/>
                </a:lnTo>
                <a:lnTo>
                  <a:pt x="703635" y="894926"/>
                </a:lnTo>
                <a:lnTo>
                  <a:pt x="0" y="894926"/>
                </a:lnTo>
                <a:lnTo>
                  <a:pt x="0" y="0"/>
                </a:lnTo>
                <a:close/>
              </a:path>
            </a:pathLst>
          </a:custGeom>
          <a:blipFill>
            <a:blip r:embed="rId11"/>
            <a:stretch>
              <a:fillRect l="0" t="0" r="0" b="0"/>
            </a:stretch>
          </a:blipFill>
        </p:spPr>
      </p:sp>
      <p:sp>
        <p:nvSpPr>
          <p:cNvPr name="Freeform 34" id="34"/>
          <p:cNvSpPr/>
          <p:nvPr/>
        </p:nvSpPr>
        <p:spPr>
          <a:xfrm flipH="false" flipV="false" rot="8100000">
            <a:off x="-171407" y="2063491"/>
            <a:ext cx="666148" cy="648662"/>
          </a:xfrm>
          <a:custGeom>
            <a:avLst/>
            <a:gdLst/>
            <a:ahLst/>
            <a:cxnLst/>
            <a:rect r="r" b="b" t="t" l="l"/>
            <a:pathLst>
              <a:path h="648662" w="666148">
                <a:moveTo>
                  <a:pt x="0" y="0"/>
                </a:moveTo>
                <a:lnTo>
                  <a:pt x="666148" y="0"/>
                </a:lnTo>
                <a:lnTo>
                  <a:pt x="666148" y="648662"/>
                </a:lnTo>
                <a:lnTo>
                  <a:pt x="0" y="648662"/>
                </a:lnTo>
                <a:lnTo>
                  <a:pt x="0" y="0"/>
                </a:lnTo>
                <a:close/>
              </a:path>
            </a:pathLst>
          </a:custGeom>
          <a:blipFill>
            <a:blip r:embed="rId10"/>
            <a:stretch>
              <a:fillRect l="0" t="0" r="0" b="0"/>
            </a:stretch>
          </a:blipFill>
        </p:spPr>
      </p:sp>
      <p:sp>
        <p:nvSpPr>
          <p:cNvPr name="Freeform 35" id="35"/>
          <p:cNvSpPr/>
          <p:nvPr/>
        </p:nvSpPr>
        <p:spPr>
          <a:xfrm flipH="false" flipV="false" rot="0">
            <a:off x="17295" y="0"/>
            <a:ext cx="2649058" cy="1155716"/>
          </a:xfrm>
          <a:custGeom>
            <a:avLst/>
            <a:gdLst/>
            <a:ahLst/>
            <a:cxnLst/>
            <a:rect r="r" b="b" t="t" l="l"/>
            <a:pathLst>
              <a:path h="1155716" w="2649058">
                <a:moveTo>
                  <a:pt x="0" y="0"/>
                </a:moveTo>
                <a:lnTo>
                  <a:pt x="2649058" y="0"/>
                </a:lnTo>
                <a:lnTo>
                  <a:pt x="2649058" y="1155716"/>
                </a:lnTo>
                <a:lnTo>
                  <a:pt x="0" y="1155716"/>
                </a:lnTo>
                <a:lnTo>
                  <a:pt x="0" y="0"/>
                </a:lnTo>
                <a:close/>
              </a:path>
            </a:pathLst>
          </a:custGeom>
          <a:blipFill>
            <a:blip r:embed="rId24"/>
            <a:stretch>
              <a:fillRect l="0" t="0" r="0" b="0"/>
            </a:stretch>
          </a:blipFill>
        </p:spPr>
      </p:sp>
      <p:sp>
        <p:nvSpPr>
          <p:cNvPr name="TextBox 36" id="36"/>
          <p:cNvSpPr txBox="true"/>
          <p:nvPr/>
        </p:nvSpPr>
        <p:spPr>
          <a:xfrm rot="0">
            <a:off x="3629837" y="3786001"/>
            <a:ext cx="12242537" cy="3530424"/>
          </a:xfrm>
          <a:prstGeom prst="rect">
            <a:avLst/>
          </a:prstGeom>
        </p:spPr>
        <p:txBody>
          <a:bodyPr anchor="t" rtlCol="false" tIns="0" lIns="0" bIns="0" rIns="0">
            <a:spAutoFit/>
          </a:bodyPr>
          <a:lstStyle/>
          <a:p>
            <a:pPr algn="ctr">
              <a:lnSpc>
                <a:spcPts val="14130"/>
              </a:lnSpc>
            </a:pPr>
            <a:r>
              <a:rPr lang="en-US" sz="10093">
                <a:solidFill>
                  <a:srgbClr val="00806C"/>
                </a:solidFill>
                <a:latin typeface="Canva Sans Bold"/>
              </a:rPr>
              <a:t>THỰC PHẨM ORGANIC</a:t>
            </a:r>
          </a:p>
        </p:txBody>
      </p:sp>
      <p:sp>
        <p:nvSpPr>
          <p:cNvPr name="TextBox 37" id="37"/>
          <p:cNvSpPr txBox="true"/>
          <p:nvPr/>
        </p:nvSpPr>
        <p:spPr>
          <a:xfrm rot="0">
            <a:off x="6279120" y="2374973"/>
            <a:ext cx="6260122" cy="680085"/>
          </a:xfrm>
          <a:prstGeom prst="rect">
            <a:avLst/>
          </a:prstGeom>
        </p:spPr>
        <p:txBody>
          <a:bodyPr anchor="t" rtlCol="false" tIns="0" lIns="0" bIns="0" rIns="0">
            <a:spAutoFit/>
          </a:bodyPr>
          <a:lstStyle/>
          <a:p>
            <a:pPr algn="ctr">
              <a:lnSpc>
                <a:spcPts val="5460"/>
              </a:lnSpc>
            </a:pPr>
            <a:r>
              <a:rPr lang="en-US" sz="4200" spc="42">
                <a:solidFill>
                  <a:srgbClr val="00806C"/>
                </a:solidFill>
                <a:latin typeface="Josefin Sans"/>
              </a:rPr>
              <a:t>BÁO CÁO CUỐI KỲ</a:t>
            </a:r>
          </a:p>
        </p:txBody>
      </p:sp>
      <p:sp>
        <p:nvSpPr>
          <p:cNvPr name="TextBox 38" id="38"/>
          <p:cNvSpPr txBox="true"/>
          <p:nvPr/>
        </p:nvSpPr>
        <p:spPr>
          <a:xfrm rot="0">
            <a:off x="6514291" y="570652"/>
            <a:ext cx="5789780" cy="1775527"/>
          </a:xfrm>
          <a:prstGeom prst="rect">
            <a:avLst/>
          </a:prstGeom>
        </p:spPr>
        <p:txBody>
          <a:bodyPr anchor="t" rtlCol="false" tIns="0" lIns="0" bIns="0" rIns="0">
            <a:spAutoFit/>
          </a:bodyPr>
          <a:lstStyle/>
          <a:p>
            <a:pPr algn="ctr">
              <a:lnSpc>
                <a:spcPts val="9186"/>
              </a:lnSpc>
            </a:pPr>
            <a:r>
              <a:rPr lang="en-US" sz="6561" spc="196">
                <a:solidFill>
                  <a:srgbClr val="00806C"/>
                </a:solidFill>
                <a:latin typeface="TAN Kindred"/>
              </a:rPr>
              <a:t>NHÓM 32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0D4"/>
        </a:solidFill>
      </p:bgPr>
    </p:bg>
    <p:spTree>
      <p:nvGrpSpPr>
        <p:cNvPr id="1" name=""/>
        <p:cNvGrpSpPr/>
        <p:nvPr/>
      </p:nvGrpSpPr>
      <p:grpSpPr>
        <a:xfrm>
          <a:off x="0" y="0"/>
          <a:ext cx="0" cy="0"/>
          <a:chOff x="0" y="0"/>
          <a:chExt cx="0" cy="0"/>
        </a:xfrm>
      </p:grpSpPr>
      <p:grpSp>
        <p:nvGrpSpPr>
          <p:cNvPr name="Group 2" id="2"/>
          <p:cNvGrpSpPr/>
          <p:nvPr/>
        </p:nvGrpSpPr>
        <p:grpSpPr>
          <a:xfrm rot="0">
            <a:off x="7322462" y="256359"/>
            <a:ext cx="3689862" cy="813896"/>
            <a:chOff x="0" y="0"/>
            <a:chExt cx="971815" cy="214359"/>
          </a:xfrm>
        </p:grpSpPr>
        <p:sp>
          <p:nvSpPr>
            <p:cNvPr name="Freeform 3" id="3"/>
            <p:cNvSpPr/>
            <p:nvPr/>
          </p:nvSpPr>
          <p:spPr>
            <a:xfrm flipH="false" flipV="false" rot="0">
              <a:off x="0" y="0"/>
              <a:ext cx="971815" cy="214359"/>
            </a:xfrm>
            <a:custGeom>
              <a:avLst/>
              <a:gdLst/>
              <a:ahLst/>
              <a:cxnLst/>
              <a:rect r="r" b="b" t="t" l="l"/>
              <a:pathLst>
                <a:path h="214359" w="971815">
                  <a:moveTo>
                    <a:pt x="107006" y="0"/>
                  </a:moveTo>
                  <a:lnTo>
                    <a:pt x="864809" y="0"/>
                  </a:lnTo>
                  <a:cubicBezTo>
                    <a:pt x="923907" y="0"/>
                    <a:pt x="971815" y="47908"/>
                    <a:pt x="971815" y="107006"/>
                  </a:cubicBezTo>
                  <a:lnTo>
                    <a:pt x="971815" y="107353"/>
                  </a:lnTo>
                  <a:cubicBezTo>
                    <a:pt x="971815" y="135733"/>
                    <a:pt x="960542" y="162950"/>
                    <a:pt x="940474" y="183018"/>
                  </a:cubicBezTo>
                  <a:cubicBezTo>
                    <a:pt x="920407" y="203086"/>
                    <a:pt x="893189" y="214359"/>
                    <a:pt x="864809" y="214359"/>
                  </a:cubicBezTo>
                  <a:lnTo>
                    <a:pt x="107006" y="214359"/>
                  </a:lnTo>
                  <a:cubicBezTo>
                    <a:pt x="78626" y="214359"/>
                    <a:pt x="51409" y="203086"/>
                    <a:pt x="31341" y="183018"/>
                  </a:cubicBezTo>
                  <a:cubicBezTo>
                    <a:pt x="11274" y="162950"/>
                    <a:pt x="0" y="135733"/>
                    <a:pt x="0" y="107353"/>
                  </a:cubicBezTo>
                  <a:lnTo>
                    <a:pt x="0" y="107006"/>
                  </a:lnTo>
                  <a:cubicBezTo>
                    <a:pt x="0" y="78626"/>
                    <a:pt x="11274" y="51409"/>
                    <a:pt x="31341" y="31341"/>
                  </a:cubicBezTo>
                  <a:cubicBezTo>
                    <a:pt x="51409" y="11274"/>
                    <a:pt x="78626" y="0"/>
                    <a:pt x="107006" y="0"/>
                  </a:cubicBezTo>
                  <a:close/>
                </a:path>
              </a:pathLst>
            </a:custGeom>
            <a:solidFill>
              <a:srgbClr val="B6C471"/>
            </a:solidFill>
          </p:spPr>
        </p:sp>
        <p:sp>
          <p:nvSpPr>
            <p:cNvPr name="TextBox 4" id="4"/>
            <p:cNvSpPr txBox="true"/>
            <p:nvPr/>
          </p:nvSpPr>
          <p:spPr>
            <a:xfrm>
              <a:off x="0" y="-28575"/>
              <a:ext cx="971815" cy="242934"/>
            </a:xfrm>
            <a:prstGeom prst="rect">
              <a:avLst/>
            </a:prstGeom>
          </p:spPr>
          <p:txBody>
            <a:bodyPr anchor="ctr" rtlCol="false" tIns="50800" lIns="50800" bIns="50800" rIns="50800"/>
            <a:lstStyle/>
            <a:p>
              <a:pPr algn="ctr">
                <a:lnSpc>
                  <a:spcPts val="1960"/>
                </a:lnSpc>
              </a:pPr>
            </a:p>
          </p:txBody>
        </p:sp>
      </p:grpSp>
      <p:grpSp>
        <p:nvGrpSpPr>
          <p:cNvPr name="Group 5" id="5"/>
          <p:cNvGrpSpPr/>
          <p:nvPr/>
        </p:nvGrpSpPr>
        <p:grpSpPr>
          <a:xfrm rot="0">
            <a:off x="7434617" y="1504134"/>
            <a:ext cx="3465552" cy="813896"/>
            <a:chOff x="0" y="0"/>
            <a:chExt cx="912738" cy="214359"/>
          </a:xfrm>
        </p:grpSpPr>
        <p:sp>
          <p:nvSpPr>
            <p:cNvPr name="Freeform 6" id="6"/>
            <p:cNvSpPr/>
            <p:nvPr/>
          </p:nvSpPr>
          <p:spPr>
            <a:xfrm flipH="false" flipV="false" rot="0">
              <a:off x="0" y="0"/>
              <a:ext cx="912738" cy="214359"/>
            </a:xfrm>
            <a:custGeom>
              <a:avLst/>
              <a:gdLst/>
              <a:ahLst/>
              <a:cxnLst/>
              <a:rect r="r" b="b" t="t" l="l"/>
              <a:pathLst>
                <a:path h="214359" w="912738">
                  <a:moveTo>
                    <a:pt x="107180" y="0"/>
                  </a:moveTo>
                  <a:lnTo>
                    <a:pt x="805558" y="0"/>
                  </a:lnTo>
                  <a:cubicBezTo>
                    <a:pt x="833984" y="0"/>
                    <a:pt x="861246" y="11292"/>
                    <a:pt x="881346" y="31392"/>
                  </a:cubicBezTo>
                  <a:cubicBezTo>
                    <a:pt x="901446" y="51492"/>
                    <a:pt x="912738" y="78754"/>
                    <a:pt x="912738" y="107180"/>
                  </a:cubicBezTo>
                  <a:lnTo>
                    <a:pt x="912738" y="107180"/>
                  </a:lnTo>
                  <a:cubicBezTo>
                    <a:pt x="912738" y="166373"/>
                    <a:pt x="864752" y="214359"/>
                    <a:pt x="805558" y="214359"/>
                  </a:cubicBezTo>
                  <a:lnTo>
                    <a:pt x="107180" y="214359"/>
                  </a:lnTo>
                  <a:cubicBezTo>
                    <a:pt x="47986" y="214359"/>
                    <a:pt x="0" y="166373"/>
                    <a:pt x="0" y="107180"/>
                  </a:cubicBezTo>
                  <a:lnTo>
                    <a:pt x="0" y="107180"/>
                  </a:lnTo>
                  <a:cubicBezTo>
                    <a:pt x="0" y="47986"/>
                    <a:pt x="47986" y="0"/>
                    <a:pt x="107180" y="0"/>
                  </a:cubicBezTo>
                  <a:close/>
                </a:path>
              </a:pathLst>
            </a:custGeom>
            <a:solidFill>
              <a:srgbClr val="B6C471"/>
            </a:solidFill>
          </p:spPr>
        </p:sp>
        <p:sp>
          <p:nvSpPr>
            <p:cNvPr name="TextBox 7" id="7"/>
            <p:cNvSpPr txBox="true"/>
            <p:nvPr/>
          </p:nvSpPr>
          <p:spPr>
            <a:xfrm>
              <a:off x="0" y="-28575"/>
              <a:ext cx="912738" cy="242934"/>
            </a:xfrm>
            <a:prstGeom prst="rect">
              <a:avLst/>
            </a:prstGeom>
          </p:spPr>
          <p:txBody>
            <a:bodyPr anchor="ctr" rtlCol="false" tIns="50800" lIns="50800" bIns="50800" rIns="50800"/>
            <a:lstStyle/>
            <a:p>
              <a:pPr algn="ctr">
                <a:lnSpc>
                  <a:spcPts val="1960"/>
                </a:lnSpc>
              </a:pPr>
            </a:p>
          </p:txBody>
        </p:sp>
      </p:grpSp>
      <p:sp>
        <p:nvSpPr>
          <p:cNvPr name="AutoShape 8" id="8"/>
          <p:cNvSpPr/>
          <p:nvPr/>
        </p:nvSpPr>
        <p:spPr>
          <a:xfrm>
            <a:off x="9167393" y="1070255"/>
            <a:ext cx="0" cy="433879"/>
          </a:xfrm>
          <a:prstGeom prst="line">
            <a:avLst/>
          </a:prstGeom>
          <a:ln cap="rnd" w="38100">
            <a:solidFill>
              <a:srgbClr val="ACB8C0"/>
            </a:solidFill>
            <a:prstDash val="solid"/>
            <a:headEnd type="none" len="sm" w="sm"/>
            <a:tailEnd type="arrow" len="sm" w="med"/>
          </a:ln>
        </p:spPr>
      </p:sp>
      <p:grpSp>
        <p:nvGrpSpPr>
          <p:cNvPr name="Group 9" id="9"/>
          <p:cNvGrpSpPr/>
          <p:nvPr/>
        </p:nvGrpSpPr>
        <p:grpSpPr>
          <a:xfrm rot="0">
            <a:off x="10729030" y="2899055"/>
            <a:ext cx="3465552" cy="813896"/>
            <a:chOff x="0" y="0"/>
            <a:chExt cx="912738" cy="214359"/>
          </a:xfrm>
        </p:grpSpPr>
        <p:sp>
          <p:nvSpPr>
            <p:cNvPr name="Freeform 10" id="10"/>
            <p:cNvSpPr/>
            <p:nvPr/>
          </p:nvSpPr>
          <p:spPr>
            <a:xfrm flipH="false" flipV="false" rot="0">
              <a:off x="0" y="0"/>
              <a:ext cx="912738" cy="214359"/>
            </a:xfrm>
            <a:custGeom>
              <a:avLst/>
              <a:gdLst/>
              <a:ahLst/>
              <a:cxnLst/>
              <a:rect r="r" b="b" t="t" l="l"/>
              <a:pathLst>
                <a:path h="214359" w="912738">
                  <a:moveTo>
                    <a:pt x="107180" y="0"/>
                  </a:moveTo>
                  <a:lnTo>
                    <a:pt x="805558" y="0"/>
                  </a:lnTo>
                  <a:cubicBezTo>
                    <a:pt x="833984" y="0"/>
                    <a:pt x="861246" y="11292"/>
                    <a:pt x="881346" y="31392"/>
                  </a:cubicBezTo>
                  <a:cubicBezTo>
                    <a:pt x="901446" y="51492"/>
                    <a:pt x="912738" y="78754"/>
                    <a:pt x="912738" y="107180"/>
                  </a:cubicBezTo>
                  <a:lnTo>
                    <a:pt x="912738" y="107180"/>
                  </a:lnTo>
                  <a:cubicBezTo>
                    <a:pt x="912738" y="166373"/>
                    <a:pt x="864752" y="214359"/>
                    <a:pt x="805558" y="214359"/>
                  </a:cubicBezTo>
                  <a:lnTo>
                    <a:pt x="107180" y="214359"/>
                  </a:lnTo>
                  <a:cubicBezTo>
                    <a:pt x="47986" y="214359"/>
                    <a:pt x="0" y="166373"/>
                    <a:pt x="0" y="107180"/>
                  </a:cubicBezTo>
                  <a:lnTo>
                    <a:pt x="0" y="107180"/>
                  </a:lnTo>
                  <a:cubicBezTo>
                    <a:pt x="0" y="47986"/>
                    <a:pt x="47986" y="0"/>
                    <a:pt x="107180" y="0"/>
                  </a:cubicBezTo>
                  <a:close/>
                </a:path>
              </a:pathLst>
            </a:custGeom>
            <a:solidFill>
              <a:srgbClr val="B6C471"/>
            </a:solidFill>
          </p:spPr>
        </p:sp>
        <p:sp>
          <p:nvSpPr>
            <p:cNvPr name="TextBox 11" id="11"/>
            <p:cNvSpPr txBox="true"/>
            <p:nvPr/>
          </p:nvSpPr>
          <p:spPr>
            <a:xfrm>
              <a:off x="0" y="-28575"/>
              <a:ext cx="912738" cy="242934"/>
            </a:xfrm>
            <a:prstGeom prst="rect">
              <a:avLst/>
            </a:prstGeom>
          </p:spPr>
          <p:txBody>
            <a:bodyPr anchor="ctr" rtlCol="false" tIns="50800" lIns="50800" bIns="50800" rIns="50800"/>
            <a:lstStyle/>
            <a:p>
              <a:pPr algn="ctr">
                <a:lnSpc>
                  <a:spcPts val="1960"/>
                </a:lnSpc>
              </a:pPr>
            </a:p>
          </p:txBody>
        </p:sp>
      </p:grpSp>
      <p:sp>
        <p:nvSpPr>
          <p:cNvPr name="AutoShape 12" id="12"/>
          <p:cNvSpPr/>
          <p:nvPr/>
        </p:nvSpPr>
        <p:spPr>
          <a:xfrm>
            <a:off x="9167393" y="2318030"/>
            <a:ext cx="3294414" cy="581025"/>
          </a:xfrm>
          <a:prstGeom prst="line">
            <a:avLst/>
          </a:prstGeom>
          <a:ln cap="rnd" w="38100">
            <a:solidFill>
              <a:srgbClr val="ACB8C0"/>
            </a:solidFill>
            <a:prstDash val="solid"/>
            <a:headEnd type="none" len="sm" w="sm"/>
            <a:tailEnd type="arrow" len="sm" w="med"/>
          </a:ln>
        </p:spPr>
      </p:sp>
      <p:grpSp>
        <p:nvGrpSpPr>
          <p:cNvPr name="Group 13" id="13"/>
          <p:cNvGrpSpPr/>
          <p:nvPr/>
        </p:nvGrpSpPr>
        <p:grpSpPr>
          <a:xfrm rot="0">
            <a:off x="4520590" y="2899055"/>
            <a:ext cx="3465552" cy="813896"/>
            <a:chOff x="0" y="0"/>
            <a:chExt cx="912738" cy="214359"/>
          </a:xfrm>
        </p:grpSpPr>
        <p:sp>
          <p:nvSpPr>
            <p:cNvPr name="Freeform 14" id="14"/>
            <p:cNvSpPr/>
            <p:nvPr/>
          </p:nvSpPr>
          <p:spPr>
            <a:xfrm flipH="false" flipV="false" rot="0">
              <a:off x="0" y="0"/>
              <a:ext cx="912738" cy="214359"/>
            </a:xfrm>
            <a:custGeom>
              <a:avLst/>
              <a:gdLst/>
              <a:ahLst/>
              <a:cxnLst/>
              <a:rect r="r" b="b" t="t" l="l"/>
              <a:pathLst>
                <a:path h="214359" w="912738">
                  <a:moveTo>
                    <a:pt x="107180" y="0"/>
                  </a:moveTo>
                  <a:lnTo>
                    <a:pt x="805558" y="0"/>
                  </a:lnTo>
                  <a:cubicBezTo>
                    <a:pt x="833984" y="0"/>
                    <a:pt x="861246" y="11292"/>
                    <a:pt x="881346" y="31392"/>
                  </a:cubicBezTo>
                  <a:cubicBezTo>
                    <a:pt x="901446" y="51492"/>
                    <a:pt x="912738" y="78754"/>
                    <a:pt x="912738" y="107180"/>
                  </a:cubicBezTo>
                  <a:lnTo>
                    <a:pt x="912738" y="107180"/>
                  </a:lnTo>
                  <a:cubicBezTo>
                    <a:pt x="912738" y="166373"/>
                    <a:pt x="864752" y="214359"/>
                    <a:pt x="805558" y="214359"/>
                  </a:cubicBezTo>
                  <a:lnTo>
                    <a:pt x="107180" y="214359"/>
                  </a:lnTo>
                  <a:cubicBezTo>
                    <a:pt x="47986" y="214359"/>
                    <a:pt x="0" y="166373"/>
                    <a:pt x="0" y="107180"/>
                  </a:cubicBezTo>
                  <a:lnTo>
                    <a:pt x="0" y="107180"/>
                  </a:lnTo>
                  <a:cubicBezTo>
                    <a:pt x="0" y="47986"/>
                    <a:pt x="47986" y="0"/>
                    <a:pt x="107180" y="0"/>
                  </a:cubicBezTo>
                  <a:close/>
                </a:path>
              </a:pathLst>
            </a:custGeom>
            <a:solidFill>
              <a:srgbClr val="B6C471"/>
            </a:solidFill>
          </p:spPr>
        </p:sp>
        <p:sp>
          <p:nvSpPr>
            <p:cNvPr name="TextBox 15" id="15"/>
            <p:cNvSpPr txBox="true"/>
            <p:nvPr/>
          </p:nvSpPr>
          <p:spPr>
            <a:xfrm>
              <a:off x="0" y="-28575"/>
              <a:ext cx="912738" cy="242934"/>
            </a:xfrm>
            <a:prstGeom prst="rect">
              <a:avLst/>
            </a:prstGeom>
          </p:spPr>
          <p:txBody>
            <a:bodyPr anchor="ctr" rtlCol="false" tIns="50800" lIns="50800" bIns="50800" rIns="50800"/>
            <a:lstStyle/>
            <a:p>
              <a:pPr algn="ctr">
                <a:lnSpc>
                  <a:spcPts val="1960"/>
                </a:lnSpc>
              </a:pPr>
            </a:p>
          </p:txBody>
        </p:sp>
      </p:grpSp>
      <p:sp>
        <p:nvSpPr>
          <p:cNvPr name="AutoShape 16" id="16"/>
          <p:cNvSpPr/>
          <p:nvPr/>
        </p:nvSpPr>
        <p:spPr>
          <a:xfrm flipH="true">
            <a:off x="6253366" y="2318030"/>
            <a:ext cx="2914027" cy="581025"/>
          </a:xfrm>
          <a:prstGeom prst="line">
            <a:avLst/>
          </a:prstGeom>
          <a:ln cap="rnd" w="38100">
            <a:solidFill>
              <a:srgbClr val="ACB8C0"/>
            </a:solidFill>
            <a:prstDash val="solid"/>
            <a:headEnd type="none" len="sm" w="sm"/>
            <a:tailEnd type="arrow" len="sm" w="med"/>
          </a:ln>
        </p:spPr>
      </p:sp>
      <p:grpSp>
        <p:nvGrpSpPr>
          <p:cNvPr name="Group 17" id="17"/>
          <p:cNvGrpSpPr/>
          <p:nvPr/>
        </p:nvGrpSpPr>
        <p:grpSpPr>
          <a:xfrm rot="0">
            <a:off x="14607575" y="2898100"/>
            <a:ext cx="3465552" cy="813896"/>
            <a:chOff x="0" y="0"/>
            <a:chExt cx="912738" cy="214359"/>
          </a:xfrm>
        </p:grpSpPr>
        <p:sp>
          <p:nvSpPr>
            <p:cNvPr name="Freeform 18" id="18"/>
            <p:cNvSpPr/>
            <p:nvPr/>
          </p:nvSpPr>
          <p:spPr>
            <a:xfrm flipH="false" flipV="false" rot="0">
              <a:off x="0" y="0"/>
              <a:ext cx="912738" cy="214359"/>
            </a:xfrm>
            <a:custGeom>
              <a:avLst/>
              <a:gdLst/>
              <a:ahLst/>
              <a:cxnLst/>
              <a:rect r="r" b="b" t="t" l="l"/>
              <a:pathLst>
                <a:path h="214359" w="912738">
                  <a:moveTo>
                    <a:pt x="107180" y="0"/>
                  </a:moveTo>
                  <a:lnTo>
                    <a:pt x="805558" y="0"/>
                  </a:lnTo>
                  <a:cubicBezTo>
                    <a:pt x="833984" y="0"/>
                    <a:pt x="861246" y="11292"/>
                    <a:pt x="881346" y="31392"/>
                  </a:cubicBezTo>
                  <a:cubicBezTo>
                    <a:pt x="901446" y="51492"/>
                    <a:pt x="912738" y="78754"/>
                    <a:pt x="912738" y="107180"/>
                  </a:cubicBezTo>
                  <a:lnTo>
                    <a:pt x="912738" y="107180"/>
                  </a:lnTo>
                  <a:cubicBezTo>
                    <a:pt x="912738" y="166373"/>
                    <a:pt x="864752" y="214359"/>
                    <a:pt x="805558" y="214359"/>
                  </a:cubicBezTo>
                  <a:lnTo>
                    <a:pt x="107180" y="214359"/>
                  </a:lnTo>
                  <a:cubicBezTo>
                    <a:pt x="47986" y="214359"/>
                    <a:pt x="0" y="166373"/>
                    <a:pt x="0" y="107180"/>
                  </a:cubicBezTo>
                  <a:lnTo>
                    <a:pt x="0" y="107180"/>
                  </a:lnTo>
                  <a:cubicBezTo>
                    <a:pt x="0" y="47986"/>
                    <a:pt x="47986" y="0"/>
                    <a:pt x="107180" y="0"/>
                  </a:cubicBezTo>
                  <a:close/>
                </a:path>
              </a:pathLst>
            </a:custGeom>
            <a:solidFill>
              <a:srgbClr val="B6C471"/>
            </a:solidFill>
          </p:spPr>
        </p:sp>
        <p:sp>
          <p:nvSpPr>
            <p:cNvPr name="TextBox 19" id="19"/>
            <p:cNvSpPr txBox="true"/>
            <p:nvPr/>
          </p:nvSpPr>
          <p:spPr>
            <a:xfrm>
              <a:off x="0" y="-28575"/>
              <a:ext cx="912738" cy="242934"/>
            </a:xfrm>
            <a:prstGeom prst="rect">
              <a:avLst/>
            </a:prstGeom>
          </p:spPr>
          <p:txBody>
            <a:bodyPr anchor="ctr" rtlCol="false" tIns="50800" lIns="50800" bIns="50800" rIns="50800"/>
            <a:lstStyle/>
            <a:p>
              <a:pPr algn="ctr">
                <a:lnSpc>
                  <a:spcPts val="1960"/>
                </a:lnSpc>
              </a:pPr>
            </a:p>
          </p:txBody>
        </p:sp>
      </p:grpSp>
      <p:sp>
        <p:nvSpPr>
          <p:cNvPr name="AutoShape 20" id="20"/>
          <p:cNvSpPr/>
          <p:nvPr/>
        </p:nvSpPr>
        <p:spPr>
          <a:xfrm>
            <a:off x="9167393" y="2318030"/>
            <a:ext cx="7172958" cy="580070"/>
          </a:xfrm>
          <a:prstGeom prst="line">
            <a:avLst/>
          </a:prstGeom>
          <a:ln cap="rnd" w="38100">
            <a:solidFill>
              <a:srgbClr val="ACB8C0"/>
            </a:solidFill>
            <a:prstDash val="solid"/>
            <a:headEnd type="none" len="sm" w="sm"/>
            <a:tailEnd type="arrow" len="sm" w="med"/>
          </a:ln>
        </p:spPr>
      </p:sp>
      <p:grpSp>
        <p:nvGrpSpPr>
          <p:cNvPr name="Group 21" id="21"/>
          <p:cNvGrpSpPr/>
          <p:nvPr/>
        </p:nvGrpSpPr>
        <p:grpSpPr>
          <a:xfrm rot="0">
            <a:off x="222992" y="2898100"/>
            <a:ext cx="3465552" cy="813896"/>
            <a:chOff x="0" y="0"/>
            <a:chExt cx="912738" cy="214359"/>
          </a:xfrm>
        </p:grpSpPr>
        <p:sp>
          <p:nvSpPr>
            <p:cNvPr name="Freeform 22" id="22"/>
            <p:cNvSpPr/>
            <p:nvPr/>
          </p:nvSpPr>
          <p:spPr>
            <a:xfrm flipH="false" flipV="false" rot="0">
              <a:off x="0" y="0"/>
              <a:ext cx="912738" cy="214359"/>
            </a:xfrm>
            <a:custGeom>
              <a:avLst/>
              <a:gdLst/>
              <a:ahLst/>
              <a:cxnLst/>
              <a:rect r="r" b="b" t="t" l="l"/>
              <a:pathLst>
                <a:path h="214359" w="912738">
                  <a:moveTo>
                    <a:pt x="107180" y="0"/>
                  </a:moveTo>
                  <a:lnTo>
                    <a:pt x="805558" y="0"/>
                  </a:lnTo>
                  <a:cubicBezTo>
                    <a:pt x="833984" y="0"/>
                    <a:pt x="861246" y="11292"/>
                    <a:pt x="881346" y="31392"/>
                  </a:cubicBezTo>
                  <a:cubicBezTo>
                    <a:pt x="901446" y="51492"/>
                    <a:pt x="912738" y="78754"/>
                    <a:pt x="912738" y="107180"/>
                  </a:cubicBezTo>
                  <a:lnTo>
                    <a:pt x="912738" y="107180"/>
                  </a:lnTo>
                  <a:cubicBezTo>
                    <a:pt x="912738" y="166373"/>
                    <a:pt x="864752" y="214359"/>
                    <a:pt x="805558" y="214359"/>
                  </a:cubicBezTo>
                  <a:lnTo>
                    <a:pt x="107180" y="214359"/>
                  </a:lnTo>
                  <a:cubicBezTo>
                    <a:pt x="47986" y="214359"/>
                    <a:pt x="0" y="166373"/>
                    <a:pt x="0" y="107180"/>
                  </a:cubicBezTo>
                  <a:lnTo>
                    <a:pt x="0" y="107180"/>
                  </a:lnTo>
                  <a:cubicBezTo>
                    <a:pt x="0" y="47986"/>
                    <a:pt x="47986" y="0"/>
                    <a:pt x="107180" y="0"/>
                  </a:cubicBezTo>
                  <a:close/>
                </a:path>
              </a:pathLst>
            </a:custGeom>
            <a:solidFill>
              <a:srgbClr val="B6C471"/>
            </a:solidFill>
          </p:spPr>
        </p:sp>
        <p:sp>
          <p:nvSpPr>
            <p:cNvPr name="TextBox 23" id="23"/>
            <p:cNvSpPr txBox="true"/>
            <p:nvPr/>
          </p:nvSpPr>
          <p:spPr>
            <a:xfrm>
              <a:off x="0" y="-28575"/>
              <a:ext cx="912738" cy="242934"/>
            </a:xfrm>
            <a:prstGeom prst="rect">
              <a:avLst/>
            </a:prstGeom>
          </p:spPr>
          <p:txBody>
            <a:bodyPr anchor="ctr" rtlCol="false" tIns="50800" lIns="50800" bIns="50800" rIns="50800"/>
            <a:lstStyle/>
            <a:p>
              <a:pPr algn="ctr">
                <a:lnSpc>
                  <a:spcPts val="1960"/>
                </a:lnSpc>
              </a:pPr>
            </a:p>
          </p:txBody>
        </p:sp>
      </p:grpSp>
      <p:sp>
        <p:nvSpPr>
          <p:cNvPr name="AutoShape 24" id="24"/>
          <p:cNvSpPr/>
          <p:nvPr/>
        </p:nvSpPr>
        <p:spPr>
          <a:xfrm flipH="true">
            <a:off x="1955768" y="2318030"/>
            <a:ext cx="7211625" cy="580070"/>
          </a:xfrm>
          <a:prstGeom prst="line">
            <a:avLst/>
          </a:prstGeom>
          <a:ln cap="rnd" w="38100">
            <a:solidFill>
              <a:srgbClr val="ACB8C0"/>
            </a:solidFill>
            <a:prstDash val="solid"/>
            <a:headEnd type="none" len="sm" w="sm"/>
            <a:tailEnd type="arrow" len="sm" w="med"/>
          </a:ln>
        </p:spPr>
      </p:sp>
      <p:grpSp>
        <p:nvGrpSpPr>
          <p:cNvPr name="Group 25" id="25"/>
          <p:cNvGrpSpPr/>
          <p:nvPr/>
        </p:nvGrpSpPr>
        <p:grpSpPr>
          <a:xfrm rot="0">
            <a:off x="222992" y="3917849"/>
            <a:ext cx="3465552" cy="813896"/>
            <a:chOff x="0" y="0"/>
            <a:chExt cx="912738" cy="214359"/>
          </a:xfrm>
        </p:grpSpPr>
        <p:sp>
          <p:nvSpPr>
            <p:cNvPr name="Freeform 26" id="26"/>
            <p:cNvSpPr/>
            <p:nvPr/>
          </p:nvSpPr>
          <p:spPr>
            <a:xfrm flipH="false" flipV="false" rot="0">
              <a:off x="0" y="0"/>
              <a:ext cx="912738" cy="214359"/>
            </a:xfrm>
            <a:custGeom>
              <a:avLst/>
              <a:gdLst/>
              <a:ahLst/>
              <a:cxnLst/>
              <a:rect r="r" b="b" t="t" l="l"/>
              <a:pathLst>
                <a:path h="214359" w="912738">
                  <a:moveTo>
                    <a:pt x="107180" y="0"/>
                  </a:moveTo>
                  <a:lnTo>
                    <a:pt x="805558" y="0"/>
                  </a:lnTo>
                  <a:cubicBezTo>
                    <a:pt x="833984" y="0"/>
                    <a:pt x="861246" y="11292"/>
                    <a:pt x="881346" y="31392"/>
                  </a:cubicBezTo>
                  <a:cubicBezTo>
                    <a:pt x="901446" y="51492"/>
                    <a:pt x="912738" y="78754"/>
                    <a:pt x="912738" y="107180"/>
                  </a:cubicBezTo>
                  <a:lnTo>
                    <a:pt x="912738" y="107180"/>
                  </a:lnTo>
                  <a:cubicBezTo>
                    <a:pt x="912738" y="166373"/>
                    <a:pt x="864752" y="214359"/>
                    <a:pt x="805558" y="214359"/>
                  </a:cubicBezTo>
                  <a:lnTo>
                    <a:pt x="107180" y="214359"/>
                  </a:lnTo>
                  <a:cubicBezTo>
                    <a:pt x="47986" y="214359"/>
                    <a:pt x="0" y="166373"/>
                    <a:pt x="0" y="107180"/>
                  </a:cubicBezTo>
                  <a:lnTo>
                    <a:pt x="0" y="107180"/>
                  </a:lnTo>
                  <a:cubicBezTo>
                    <a:pt x="0" y="47986"/>
                    <a:pt x="47986" y="0"/>
                    <a:pt x="107180" y="0"/>
                  </a:cubicBezTo>
                  <a:close/>
                </a:path>
              </a:pathLst>
            </a:custGeom>
            <a:solidFill>
              <a:srgbClr val="B6C471"/>
            </a:solidFill>
          </p:spPr>
        </p:sp>
        <p:sp>
          <p:nvSpPr>
            <p:cNvPr name="TextBox 27" id="27"/>
            <p:cNvSpPr txBox="true"/>
            <p:nvPr/>
          </p:nvSpPr>
          <p:spPr>
            <a:xfrm>
              <a:off x="0" y="-28575"/>
              <a:ext cx="912738" cy="242934"/>
            </a:xfrm>
            <a:prstGeom prst="rect">
              <a:avLst/>
            </a:prstGeom>
          </p:spPr>
          <p:txBody>
            <a:bodyPr anchor="ctr" rtlCol="false" tIns="50800" lIns="50800" bIns="50800" rIns="50800"/>
            <a:lstStyle/>
            <a:p>
              <a:pPr algn="ctr">
                <a:lnSpc>
                  <a:spcPts val="1960"/>
                </a:lnSpc>
              </a:pPr>
            </a:p>
          </p:txBody>
        </p:sp>
      </p:grpSp>
      <p:sp>
        <p:nvSpPr>
          <p:cNvPr name="AutoShape 28" id="28"/>
          <p:cNvSpPr/>
          <p:nvPr/>
        </p:nvSpPr>
        <p:spPr>
          <a:xfrm>
            <a:off x="1955768" y="3711996"/>
            <a:ext cx="0" cy="205853"/>
          </a:xfrm>
          <a:prstGeom prst="line">
            <a:avLst/>
          </a:prstGeom>
          <a:ln cap="rnd" w="38100">
            <a:solidFill>
              <a:srgbClr val="ACB8C0"/>
            </a:solidFill>
            <a:prstDash val="solid"/>
            <a:headEnd type="none" len="sm" w="sm"/>
            <a:tailEnd type="arrow" len="sm" w="med"/>
          </a:ln>
        </p:spPr>
      </p:sp>
      <p:grpSp>
        <p:nvGrpSpPr>
          <p:cNvPr name="Group 29" id="29"/>
          <p:cNvGrpSpPr/>
          <p:nvPr/>
        </p:nvGrpSpPr>
        <p:grpSpPr>
          <a:xfrm rot="0">
            <a:off x="222992" y="4938565"/>
            <a:ext cx="3465552" cy="813896"/>
            <a:chOff x="0" y="0"/>
            <a:chExt cx="912738" cy="214359"/>
          </a:xfrm>
        </p:grpSpPr>
        <p:sp>
          <p:nvSpPr>
            <p:cNvPr name="Freeform 30" id="30"/>
            <p:cNvSpPr/>
            <p:nvPr/>
          </p:nvSpPr>
          <p:spPr>
            <a:xfrm flipH="false" flipV="false" rot="0">
              <a:off x="0" y="0"/>
              <a:ext cx="912738" cy="214359"/>
            </a:xfrm>
            <a:custGeom>
              <a:avLst/>
              <a:gdLst/>
              <a:ahLst/>
              <a:cxnLst/>
              <a:rect r="r" b="b" t="t" l="l"/>
              <a:pathLst>
                <a:path h="214359" w="912738">
                  <a:moveTo>
                    <a:pt x="107180" y="0"/>
                  </a:moveTo>
                  <a:lnTo>
                    <a:pt x="805558" y="0"/>
                  </a:lnTo>
                  <a:cubicBezTo>
                    <a:pt x="833984" y="0"/>
                    <a:pt x="861246" y="11292"/>
                    <a:pt x="881346" y="31392"/>
                  </a:cubicBezTo>
                  <a:cubicBezTo>
                    <a:pt x="901446" y="51492"/>
                    <a:pt x="912738" y="78754"/>
                    <a:pt x="912738" y="107180"/>
                  </a:cubicBezTo>
                  <a:lnTo>
                    <a:pt x="912738" y="107180"/>
                  </a:lnTo>
                  <a:cubicBezTo>
                    <a:pt x="912738" y="166373"/>
                    <a:pt x="864752" y="214359"/>
                    <a:pt x="805558" y="214359"/>
                  </a:cubicBezTo>
                  <a:lnTo>
                    <a:pt x="107180" y="214359"/>
                  </a:lnTo>
                  <a:cubicBezTo>
                    <a:pt x="47986" y="214359"/>
                    <a:pt x="0" y="166373"/>
                    <a:pt x="0" y="107180"/>
                  </a:cubicBezTo>
                  <a:lnTo>
                    <a:pt x="0" y="107180"/>
                  </a:lnTo>
                  <a:cubicBezTo>
                    <a:pt x="0" y="47986"/>
                    <a:pt x="47986" y="0"/>
                    <a:pt x="107180" y="0"/>
                  </a:cubicBezTo>
                  <a:close/>
                </a:path>
              </a:pathLst>
            </a:custGeom>
            <a:solidFill>
              <a:srgbClr val="B6C471"/>
            </a:solidFill>
          </p:spPr>
        </p:sp>
        <p:sp>
          <p:nvSpPr>
            <p:cNvPr name="TextBox 31" id="31"/>
            <p:cNvSpPr txBox="true"/>
            <p:nvPr/>
          </p:nvSpPr>
          <p:spPr>
            <a:xfrm>
              <a:off x="0" y="-28575"/>
              <a:ext cx="912738" cy="242934"/>
            </a:xfrm>
            <a:prstGeom prst="rect">
              <a:avLst/>
            </a:prstGeom>
          </p:spPr>
          <p:txBody>
            <a:bodyPr anchor="ctr" rtlCol="false" tIns="50800" lIns="50800" bIns="50800" rIns="50800"/>
            <a:lstStyle/>
            <a:p>
              <a:pPr algn="ctr">
                <a:lnSpc>
                  <a:spcPts val="1960"/>
                </a:lnSpc>
              </a:pPr>
            </a:p>
          </p:txBody>
        </p:sp>
      </p:grpSp>
      <p:sp>
        <p:nvSpPr>
          <p:cNvPr name="AutoShape 32" id="32"/>
          <p:cNvSpPr/>
          <p:nvPr/>
        </p:nvSpPr>
        <p:spPr>
          <a:xfrm>
            <a:off x="1955768" y="4731744"/>
            <a:ext cx="0" cy="206820"/>
          </a:xfrm>
          <a:prstGeom prst="line">
            <a:avLst/>
          </a:prstGeom>
          <a:ln cap="rnd" w="38100">
            <a:solidFill>
              <a:srgbClr val="ACB8C0"/>
            </a:solidFill>
            <a:prstDash val="solid"/>
            <a:headEnd type="none" len="sm" w="sm"/>
            <a:tailEnd type="arrow" len="sm" w="med"/>
          </a:ln>
        </p:spPr>
      </p:sp>
      <p:grpSp>
        <p:nvGrpSpPr>
          <p:cNvPr name="Group 33" id="33"/>
          <p:cNvGrpSpPr/>
          <p:nvPr/>
        </p:nvGrpSpPr>
        <p:grpSpPr>
          <a:xfrm rot="0">
            <a:off x="222992" y="5959281"/>
            <a:ext cx="3465552" cy="813896"/>
            <a:chOff x="0" y="0"/>
            <a:chExt cx="912738" cy="214359"/>
          </a:xfrm>
        </p:grpSpPr>
        <p:sp>
          <p:nvSpPr>
            <p:cNvPr name="Freeform 34" id="34"/>
            <p:cNvSpPr/>
            <p:nvPr/>
          </p:nvSpPr>
          <p:spPr>
            <a:xfrm flipH="false" flipV="false" rot="0">
              <a:off x="0" y="0"/>
              <a:ext cx="912738" cy="214359"/>
            </a:xfrm>
            <a:custGeom>
              <a:avLst/>
              <a:gdLst/>
              <a:ahLst/>
              <a:cxnLst/>
              <a:rect r="r" b="b" t="t" l="l"/>
              <a:pathLst>
                <a:path h="214359" w="912738">
                  <a:moveTo>
                    <a:pt x="107180" y="0"/>
                  </a:moveTo>
                  <a:lnTo>
                    <a:pt x="805558" y="0"/>
                  </a:lnTo>
                  <a:cubicBezTo>
                    <a:pt x="833984" y="0"/>
                    <a:pt x="861246" y="11292"/>
                    <a:pt x="881346" y="31392"/>
                  </a:cubicBezTo>
                  <a:cubicBezTo>
                    <a:pt x="901446" y="51492"/>
                    <a:pt x="912738" y="78754"/>
                    <a:pt x="912738" y="107180"/>
                  </a:cubicBezTo>
                  <a:lnTo>
                    <a:pt x="912738" y="107180"/>
                  </a:lnTo>
                  <a:cubicBezTo>
                    <a:pt x="912738" y="166373"/>
                    <a:pt x="864752" y="214359"/>
                    <a:pt x="805558" y="214359"/>
                  </a:cubicBezTo>
                  <a:lnTo>
                    <a:pt x="107180" y="214359"/>
                  </a:lnTo>
                  <a:cubicBezTo>
                    <a:pt x="47986" y="214359"/>
                    <a:pt x="0" y="166373"/>
                    <a:pt x="0" y="107180"/>
                  </a:cubicBezTo>
                  <a:lnTo>
                    <a:pt x="0" y="107180"/>
                  </a:lnTo>
                  <a:cubicBezTo>
                    <a:pt x="0" y="47986"/>
                    <a:pt x="47986" y="0"/>
                    <a:pt x="107180" y="0"/>
                  </a:cubicBezTo>
                  <a:close/>
                </a:path>
              </a:pathLst>
            </a:custGeom>
            <a:solidFill>
              <a:srgbClr val="B6C471"/>
            </a:solidFill>
          </p:spPr>
        </p:sp>
        <p:sp>
          <p:nvSpPr>
            <p:cNvPr name="TextBox 35" id="35"/>
            <p:cNvSpPr txBox="true"/>
            <p:nvPr/>
          </p:nvSpPr>
          <p:spPr>
            <a:xfrm>
              <a:off x="0" y="-28575"/>
              <a:ext cx="912738" cy="242934"/>
            </a:xfrm>
            <a:prstGeom prst="rect">
              <a:avLst/>
            </a:prstGeom>
          </p:spPr>
          <p:txBody>
            <a:bodyPr anchor="ctr" rtlCol="false" tIns="50800" lIns="50800" bIns="50800" rIns="50800"/>
            <a:lstStyle/>
            <a:p>
              <a:pPr algn="ctr">
                <a:lnSpc>
                  <a:spcPts val="1960"/>
                </a:lnSpc>
              </a:pPr>
            </a:p>
          </p:txBody>
        </p:sp>
      </p:grpSp>
      <p:sp>
        <p:nvSpPr>
          <p:cNvPr name="AutoShape 36" id="36"/>
          <p:cNvSpPr/>
          <p:nvPr/>
        </p:nvSpPr>
        <p:spPr>
          <a:xfrm>
            <a:off x="1955768" y="5752461"/>
            <a:ext cx="0" cy="206820"/>
          </a:xfrm>
          <a:prstGeom prst="line">
            <a:avLst/>
          </a:prstGeom>
          <a:ln cap="rnd" w="38100">
            <a:solidFill>
              <a:srgbClr val="ACB8C0"/>
            </a:solidFill>
            <a:prstDash val="solid"/>
            <a:headEnd type="none" len="sm" w="sm"/>
            <a:tailEnd type="arrow" len="sm" w="med"/>
          </a:ln>
        </p:spPr>
      </p:sp>
      <p:grpSp>
        <p:nvGrpSpPr>
          <p:cNvPr name="Group 37" id="37"/>
          <p:cNvGrpSpPr/>
          <p:nvPr/>
        </p:nvGrpSpPr>
        <p:grpSpPr>
          <a:xfrm rot="0">
            <a:off x="222992" y="6979030"/>
            <a:ext cx="3465552" cy="813896"/>
            <a:chOff x="0" y="0"/>
            <a:chExt cx="912738" cy="214359"/>
          </a:xfrm>
        </p:grpSpPr>
        <p:sp>
          <p:nvSpPr>
            <p:cNvPr name="Freeform 38" id="38"/>
            <p:cNvSpPr/>
            <p:nvPr/>
          </p:nvSpPr>
          <p:spPr>
            <a:xfrm flipH="false" flipV="false" rot="0">
              <a:off x="0" y="0"/>
              <a:ext cx="912738" cy="214359"/>
            </a:xfrm>
            <a:custGeom>
              <a:avLst/>
              <a:gdLst/>
              <a:ahLst/>
              <a:cxnLst/>
              <a:rect r="r" b="b" t="t" l="l"/>
              <a:pathLst>
                <a:path h="214359" w="912738">
                  <a:moveTo>
                    <a:pt x="107180" y="0"/>
                  </a:moveTo>
                  <a:lnTo>
                    <a:pt x="805558" y="0"/>
                  </a:lnTo>
                  <a:cubicBezTo>
                    <a:pt x="833984" y="0"/>
                    <a:pt x="861246" y="11292"/>
                    <a:pt x="881346" y="31392"/>
                  </a:cubicBezTo>
                  <a:cubicBezTo>
                    <a:pt x="901446" y="51492"/>
                    <a:pt x="912738" y="78754"/>
                    <a:pt x="912738" y="107180"/>
                  </a:cubicBezTo>
                  <a:lnTo>
                    <a:pt x="912738" y="107180"/>
                  </a:lnTo>
                  <a:cubicBezTo>
                    <a:pt x="912738" y="166373"/>
                    <a:pt x="864752" y="214359"/>
                    <a:pt x="805558" y="214359"/>
                  </a:cubicBezTo>
                  <a:lnTo>
                    <a:pt x="107180" y="214359"/>
                  </a:lnTo>
                  <a:cubicBezTo>
                    <a:pt x="47986" y="214359"/>
                    <a:pt x="0" y="166373"/>
                    <a:pt x="0" y="107180"/>
                  </a:cubicBezTo>
                  <a:lnTo>
                    <a:pt x="0" y="107180"/>
                  </a:lnTo>
                  <a:cubicBezTo>
                    <a:pt x="0" y="47986"/>
                    <a:pt x="47986" y="0"/>
                    <a:pt x="107180" y="0"/>
                  </a:cubicBezTo>
                  <a:close/>
                </a:path>
              </a:pathLst>
            </a:custGeom>
            <a:solidFill>
              <a:srgbClr val="B6C471"/>
            </a:solidFill>
          </p:spPr>
        </p:sp>
        <p:sp>
          <p:nvSpPr>
            <p:cNvPr name="TextBox 39" id="39"/>
            <p:cNvSpPr txBox="true"/>
            <p:nvPr/>
          </p:nvSpPr>
          <p:spPr>
            <a:xfrm>
              <a:off x="0" y="-28575"/>
              <a:ext cx="912738" cy="242934"/>
            </a:xfrm>
            <a:prstGeom prst="rect">
              <a:avLst/>
            </a:prstGeom>
          </p:spPr>
          <p:txBody>
            <a:bodyPr anchor="ctr" rtlCol="false" tIns="50800" lIns="50800" bIns="50800" rIns="50800"/>
            <a:lstStyle/>
            <a:p>
              <a:pPr algn="ctr">
                <a:lnSpc>
                  <a:spcPts val="1960"/>
                </a:lnSpc>
              </a:pPr>
            </a:p>
          </p:txBody>
        </p:sp>
      </p:grpSp>
      <p:sp>
        <p:nvSpPr>
          <p:cNvPr name="AutoShape 40" id="40"/>
          <p:cNvSpPr/>
          <p:nvPr/>
        </p:nvSpPr>
        <p:spPr>
          <a:xfrm flipH="true">
            <a:off x="1955768" y="6773177"/>
            <a:ext cx="0" cy="205853"/>
          </a:xfrm>
          <a:prstGeom prst="line">
            <a:avLst/>
          </a:prstGeom>
          <a:ln cap="rnd" w="38100">
            <a:solidFill>
              <a:srgbClr val="ACB8C0"/>
            </a:solidFill>
            <a:prstDash val="solid"/>
            <a:headEnd type="none" len="sm" w="sm"/>
            <a:tailEnd type="arrow" len="sm" w="med"/>
          </a:ln>
        </p:spPr>
      </p:sp>
      <p:grpSp>
        <p:nvGrpSpPr>
          <p:cNvPr name="Group 41" id="41"/>
          <p:cNvGrpSpPr/>
          <p:nvPr/>
        </p:nvGrpSpPr>
        <p:grpSpPr>
          <a:xfrm rot="0">
            <a:off x="222992" y="7998779"/>
            <a:ext cx="3465552" cy="813896"/>
            <a:chOff x="0" y="0"/>
            <a:chExt cx="912738" cy="214359"/>
          </a:xfrm>
        </p:grpSpPr>
        <p:sp>
          <p:nvSpPr>
            <p:cNvPr name="Freeform 42" id="42"/>
            <p:cNvSpPr/>
            <p:nvPr/>
          </p:nvSpPr>
          <p:spPr>
            <a:xfrm flipH="false" flipV="false" rot="0">
              <a:off x="0" y="0"/>
              <a:ext cx="912738" cy="214359"/>
            </a:xfrm>
            <a:custGeom>
              <a:avLst/>
              <a:gdLst/>
              <a:ahLst/>
              <a:cxnLst/>
              <a:rect r="r" b="b" t="t" l="l"/>
              <a:pathLst>
                <a:path h="214359" w="912738">
                  <a:moveTo>
                    <a:pt x="107180" y="0"/>
                  </a:moveTo>
                  <a:lnTo>
                    <a:pt x="805558" y="0"/>
                  </a:lnTo>
                  <a:cubicBezTo>
                    <a:pt x="833984" y="0"/>
                    <a:pt x="861246" y="11292"/>
                    <a:pt x="881346" y="31392"/>
                  </a:cubicBezTo>
                  <a:cubicBezTo>
                    <a:pt x="901446" y="51492"/>
                    <a:pt x="912738" y="78754"/>
                    <a:pt x="912738" y="107180"/>
                  </a:cubicBezTo>
                  <a:lnTo>
                    <a:pt x="912738" y="107180"/>
                  </a:lnTo>
                  <a:cubicBezTo>
                    <a:pt x="912738" y="166373"/>
                    <a:pt x="864752" y="214359"/>
                    <a:pt x="805558" y="214359"/>
                  </a:cubicBezTo>
                  <a:lnTo>
                    <a:pt x="107180" y="214359"/>
                  </a:lnTo>
                  <a:cubicBezTo>
                    <a:pt x="47986" y="214359"/>
                    <a:pt x="0" y="166373"/>
                    <a:pt x="0" y="107180"/>
                  </a:cubicBezTo>
                  <a:lnTo>
                    <a:pt x="0" y="107180"/>
                  </a:lnTo>
                  <a:cubicBezTo>
                    <a:pt x="0" y="47986"/>
                    <a:pt x="47986" y="0"/>
                    <a:pt x="107180" y="0"/>
                  </a:cubicBezTo>
                  <a:close/>
                </a:path>
              </a:pathLst>
            </a:custGeom>
            <a:solidFill>
              <a:srgbClr val="B6C471"/>
            </a:solidFill>
          </p:spPr>
        </p:sp>
        <p:sp>
          <p:nvSpPr>
            <p:cNvPr name="TextBox 43" id="43"/>
            <p:cNvSpPr txBox="true"/>
            <p:nvPr/>
          </p:nvSpPr>
          <p:spPr>
            <a:xfrm>
              <a:off x="0" y="-28575"/>
              <a:ext cx="912738" cy="242934"/>
            </a:xfrm>
            <a:prstGeom prst="rect">
              <a:avLst/>
            </a:prstGeom>
          </p:spPr>
          <p:txBody>
            <a:bodyPr anchor="ctr" rtlCol="false" tIns="50800" lIns="50800" bIns="50800" rIns="50800"/>
            <a:lstStyle/>
            <a:p>
              <a:pPr algn="ctr">
                <a:lnSpc>
                  <a:spcPts val="1960"/>
                </a:lnSpc>
              </a:pPr>
            </a:p>
          </p:txBody>
        </p:sp>
      </p:grpSp>
      <p:sp>
        <p:nvSpPr>
          <p:cNvPr name="AutoShape 44" id="44"/>
          <p:cNvSpPr/>
          <p:nvPr/>
        </p:nvSpPr>
        <p:spPr>
          <a:xfrm>
            <a:off x="1955768" y="7792925"/>
            <a:ext cx="0" cy="205853"/>
          </a:xfrm>
          <a:prstGeom prst="line">
            <a:avLst/>
          </a:prstGeom>
          <a:ln cap="rnd" w="38100">
            <a:solidFill>
              <a:srgbClr val="ACB8C0"/>
            </a:solidFill>
            <a:prstDash val="solid"/>
            <a:headEnd type="none" len="sm" w="sm"/>
            <a:tailEnd type="arrow" len="sm" w="med"/>
          </a:ln>
        </p:spPr>
      </p:sp>
      <p:grpSp>
        <p:nvGrpSpPr>
          <p:cNvPr name="Group 45" id="45"/>
          <p:cNvGrpSpPr/>
          <p:nvPr/>
        </p:nvGrpSpPr>
        <p:grpSpPr>
          <a:xfrm rot="0">
            <a:off x="222992" y="9019495"/>
            <a:ext cx="3465552" cy="813896"/>
            <a:chOff x="0" y="0"/>
            <a:chExt cx="912738" cy="214359"/>
          </a:xfrm>
        </p:grpSpPr>
        <p:sp>
          <p:nvSpPr>
            <p:cNvPr name="Freeform 46" id="46"/>
            <p:cNvSpPr/>
            <p:nvPr/>
          </p:nvSpPr>
          <p:spPr>
            <a:xfrm flipH="false" flipV="false" rot="0">
              <a:off x="0" y="0"/>
              <a:ext cx="912738" cy="214359"/>
            </a:xfrm>
            <a:custGeom>
              <a:avLst/>
              <a:gdLst/>
              <a:ahLst/>
              <a:cxnLst/>
              <a:rect r="r" b="b" t="t" l="l"/>
              <a:pathLst>
                <a:path h="214359" w="912738">
                  <a:moveTo>
                    <a:pt x="107180" y="0"/>
                  </a:moveTo>
                  <a:lnTo>
                    <a:pt x="805558" y="0"/>
                  </a:lnTo>
                  <a:cubicBezTo>
                    <a:pt x="833984" y="0"/>
                    <a:pt x="861246" y="11292"/>
                    <a:pt x="881346" y="31392"/>
                  </a:cubicBezTo>
                  <a:cubicBezTo>
                    <a:pt x="901446" y="51492"/>
                    <a:pt x="912738" y="78754"/>
                    <a:pt x="912738" y="107180"/>
                  </a:cubicBezTo>
                  <a:lnTo>
                    <a:pt x="912738" y="107180"/>
                  </a:lnTo>
                  <a:cubicBezTo>
                    <a:pt x="912738" y="166373"/>
                    <a:pt x="864752" y="214359"/>
                    <a:pt x="805558" y="214359"/>
                  </a:cubicBezTo>
                  <a:lnTo>
                    <a:pt x="107180" y="214359"/>
                  </a:lnTo>
                  <a:cubicBezTo>
                    <a:pt x="47986" y="214359"/>
                    <a:pt x="0" y="166373"/>
                    <a:pt x="0" y="107180"/>
                  </a:cubicBezTo>
                  <a:lnTo>
                    <a:pt x="0" y="107180"/>
                  </a:lnTo>
                  <a:cubicBezTo>
                    <a:pt x="0" y="47986"/>
                    <a:pt x="47986" y="0"/>
                    <a:pt x="107180" y="0"/>
                  </a:cubicBezTo>
                  <a:close/>
                </a:path>
              </a:pathLst>
            </a:custGeom>
            <a:solidFill>
              <a:srgbClr val="B6C471"/>
            </a:solidFill>
          </p:spPr>
        </p:sp>
        <p:sp>
          <p:nvSpPr>
            <p:cNvPr name="TextBox 47" id="47"/>
            <p:cNvSpPr txBox="true"/>
            <p:nvPr/>
          </p:nvSpPr>
          <p:spPr>
            <a:xfrm>
              <a:off x="0" y="-28575"/>
              <a:ext cx="912738" cy="242934"/>
            </a:xfrm>
            <a:prstGeom prst="rect">
              <a:avLst/>
            </a:prstGeom>
          </p:spPr>
          <p:txBody>
            <a:bodyPr anchor="ctr" rtlCol="false" tIns="50800" lIns="50800" bIns="50800" rIns="50800"/>
            <a:lstStyle/>
            <a:p>
              <a:pPr algn="ctr">
                <a:lnSpc>
                  <a:spcPts val="1960"/>
                </a:lnSpc>
              </a:pPr>
            </a:p>
          </p:txBody>
        </p:sp>
      </p:grpSp>
      <p:sp>
        <p:nvSpPr>
          <p:cNvPr name="AutoShape 48" id="48"/>
          <p:cNvSpPr/>
          <p:nvPr/>
        </p:nvSpPr>
        <p:spPr>
          <a:xfrm>
            <a:off x="1955768" y="8812674"/>
            <a:ext cx="0" cy="206820"/>
          </a:xfrm>
          <a:prstGeom prst="line">
            <a:avLst/>
          </a:prstGeom>
          <a:ln cap="rnd" w="38100">
            <a:solidFill>
              <a:srgbClr val="ACB8C0"/>
            </a:solidFill>
            <a:prstDash val="solid"/>
            <a:headEnd type="none" len="sm" w="sm"/>
            <a:tailEnd type="arrow" len="sm" w="med"/>
          </a:ln>
        </p:spPr>
      </p:sp>
      <p:grpSp>
        <p:nvGrpSpPr>
          <p:cNvPr name="Group 49" id="49"/>
          <p:cNvGrpSpPr/>
          <p:nvPr/>
        </p:nvGrpSpPr>
        <p:grpSpPr>
          <a:xfrm rot="0">
            <a:off x="4524054" y="3917849"/>
            <a:ext cx="3465552" cy="813896"/>
            <a:chOff x="0" y="0"/>
            <a:chExt cx="912738" cy="214359"/>
          </a:xfrm>
        </p:grpSpPr>
        <p:sp>
          <p:nvSpPr>
            <p:cNvPr name="Freeform 50" id="50"/>
            <p:cNvSpPr/>
            <p:nvPr/>
          </p:nvSpPr>
          <p:spPr>
            <a:xfrm flipH="false" flipV="false" rot="0">
              <a:off x="0" y="0"/>
              <a:ext cx="912738" cy="214359"/>
            </a:xfrm>
            <a:custGeom>
              <a:avLst/>
              <a:gdLst/>
              <a:ahLst/>
              <a:cxnLst/>
              <a:rect r="r" b="b" t="t" l="l"/>
              <a:pathLst>
                <a:path h="214359" w="912738">
                  <a:moveTo>
                    <a:pt x="107180" y="0"/>
                  </a:moveTo>
                  <a:lnTo>
                    <a:pt x="805558" y="0"/>
                  </a:lnTo>
                  <a:cubicBezTo>
                    <a:pt x="833984" y="0"/>
                    <a:pt x="861246" y="11292"/>
                    <a:pt x="881346" y="31392"/>
                  </a:cubicBezTo>
                  <a:cubicBezTo>
                    <a:pt x="901446" y="51492"/>
                    <a:pt x="912738" y="78754"/>
                    <a:pt x="912738" y="107180"/>
                  </a:cubicBezTo>
                  <a:lnTo>
                    <a:pt x="912738" y="107180"/>
                  </a:lnTo>
                  <a:cubicBezTo>
                    <a:pt x="912738" y="166373"/>
                    <a:pt x="864752" y="214359"/>
                    <a:pt x="805558" y="214359"/>
                  </a:cubicBezTo>
                  <a:lnTo>
                    <a:pt x="107180" y="214359"/>
                  </a:lnTo>
                  <a:cubicBezTo>
                    <a:pt x="47986" y="214359"/>
                    <a:pt x="0" y="166373"/>
                    <a:pt x="0" y="107180"/>
                  </a:cubicBezTo>
                  <a:lnTo>
                    <a:pt x="0" y="107180"/>
                  </a:lnTo>
                  <a:cubicBezTo>
                    <a:pt x="0" y="47986"/>
                    <a:pt x="47986" y="0"/>
                    <a:pt x="107180" y="0"/>
                  </a:cubicBezTo>
                  <a:close/>
                </a:path>
              </a:pathLst>
            </a:custGeom>
            <a:solidFill>
              <a:srgbClr val="B6C471"/>
            </a:solidFill>
          </p:spPr>
        </p:sp>
        <p:sp>
          <p:nvSpPr>
            <p:cNvPr name="TextBox 51" id="51"/>
            <p:cNvSpPr txBox="true"/>
            <p:nvPr/>
          </p:nvSpPr>
          <p:spPr>
            <a:xfrm>
              <a:off x="0" y="-28575"/>
              <a:ext cx="912738" cy="242934"/>
            </a:xfrm>
            <a:prstGeom prst="rect">
              <a:avLst/>
            </a:prstGeom>
          </p:spPr>
          <p:txBody>
            <a:bodyPr anchor="ctr" rtlCol="false" tIns="50800" lIns="50800" bIns="50800" rIns="50800"/>
            <a:lstStyle/>
            <a:p>
              <a:pPr algn="ctr">
                <a:lnSpc>
                  <a:spcPts val="1960"/>
                </a:lnSpc>
              </a:pPr>
            </a:p>
          </p:txBody>
        </p:sp>
      </p:grpSp>
      <p:sp>
        <p:nvSpPr>
          <p:cNvPr name="AutoShape 52" id="52"/>
          <p:cNvSpPr/>
          <p:nvPr/>
        </p:nvSpPr>
        <p:spPr>
          <a:xfrm>
            <a:off x="6253366" y="3712951"/>
            <a:ext cx="3464" cy="204898"/>
          </a:xfrm>
          <a:prstGeom prst="line">
            <a:avLst/>
          </a:prstGeom>
          <a:ln cap="rnd" w="38100">
            <a:solidFill>
              <a:srgbClr val="ACB8C0"/>
            </a:solidFill>
            <a:prstDash val="solid"/>
            <a:headEnd type="none" len="sm" w="sm"/>
            <a:tailEnd type="arrow" len="sm" w="med"/>
          </a:ln>
        </p:spPr>
      </p:sp>
      <p:grpSp>
        <p:nvGrpSpPr>
          <p:cNvPr name="Group 53" id="53"/>
          <p:cNvGrpSpPr/>
          <p:nvPr/>
        </p:nvGrpSpPr>
        <p:grpSpPr>
          <a:xfrm rot="0">
            <a:off x="4524054" y="4938565"/>
            <a:ext cx="3465552" cy="813896"/>
            <a:chOff x="0" y="0"/>
            <a:chExt cx="912738" cy="214359"/>
          </a:xfrm>
        </p:grpSpPr>
        <p:sp>
          <p:nvSpPr>
            <p:cNvPr name="Freeform 54" id="54"/>
            <p:cNvSpPr/>
            <p:nvPr/>
          </p:nvSpPr>
          <p:spPr>
            <a:xfrm flipH="false" flipV="false" rot="0">
              <a:off x="0" y="0"/>
              <a:ext cx="912738" cy="214359"/>
            </a:xfrm>
            <a:custGeom>
              <a:avLst/>
              <a:gdLst/>
              <a:ahLst/>
              <a:cxnLst/>
              <a:rect r="r" b="b" t="t" l="l"/>
              <a:pathLst>
                <a:path h="214359" w="912738">
                  <a:moveTo>
                    <a:pt x="107180" y="0"/>
                  </a:moveTo>
                  <a:lnTo>
                    <a:pt x="805558" y="0"/>
                  </a:lnTo>
                  <a:cubicBezTo>
                    <a:pt x="833984" y="0"/>
                    <a:pt x="861246" y="11292"/>
                    <a:pt x="881346" y="31392"/>
                  </a:cubicBezTo>
                  <a:cubicBezTo>
                    <a:pt x="901446" y="51492"/>
                    <a:pt x="912738" y="78754"/>
                    <a:pt x="912738" y="107180"/>
                  </a:cubicBezTo>
                  <a:lnTo>
                    <a:pt x="912738" y="107180"/>
                  </a:lnTo>
                  <a:cubicBezTo>
                    <a:pt x="912738" y="166373"/>
                    <a:pt x="864752" y="214359"/>
                    <a:pt x="805558" y="214359"/>
                  </a:cubicBezTo>
                  <a:lnTo>
                    <a:pt x="107180" y="214359"/>
                  </a:lnTo>
                  <a:cubicBezTo>
                    <a:pt x="47986" y="214359"/>
                    <a:pt x="0" y="166373"/>
                    <a:pt x="0" y="107180"/>
                  </a:cubicBezTo>
                  <a:lnTo>
                    <a:pt x="0" y="107180"/>
                  </a:lnTo>
                  <a:cubicBezTo>
                    <a:pt x="0" y="47986"/>
                    <a:pt x="47986" y="0"/>
                    <a:pt x="107180" y="0"/>
                  </a:cubicBezTo>
                  <a:close/>
                </a:path>
              </a:pathLst>
            </a:custGeom>
            <a:solidFill>
              <a:srgbClr val="B6C471"/>
            </a:solidFill>
          </p:spPr>
        </p:sp>
        <p:sp>
          <p:nvSpPr>
            <p:cNvPr name="TextBox 55" id="55"/>
            <p:cNvSpPr txBox="true"/>
            <p:nvPr/>
          </p:nvSpPr>
          <p:spPr>
            <a:xfrm>
              <a:off x="0" y="-28575"/>
              <a:ext cx="912738" cy="242934"/>
            </a:xfrm>
            <a:prstGeom prst="rect">
              <a:avLst/>
            </a:prstGeom>
          </p:spPr>
          <p:txBody>
            <a:bodyPr anchor="ctr" rtlCol="false" tIns="50800" lIns="50800" bIns="50800" rIns="50800"/>
            <a:lstStyle/>
            <a:p>
              <a:pPr algn="ctr">
                <a:lnSpc>
                  <a:spcPts val="1960"/>
                </a:lnSpc>
              </a:pPr>
            </a:p>
          </p:txBody>
        </p:sp>
      </p:grpSp>
      <p:sp>
        <p:nvSpPr>
          <p:cNvPr name="AutoShape 56" id="56"/>
          <p:cNvSpPr/>
          <p:nvPr/>
        </p:nvSpPr>
        <p:spPr>
          <a:xfrm>
            <a:off x="6256830" y="4731744"/>
            <a:ext cx="0" cy="206820"/>
          </a:xfrm>
          <a:prstGeom prst="line">
            <a:avLst/>
          </a:prstGeom>
          <a:ln cap="rnd" w="38100">
            <a:solidFill>
              <a:srgbClr val="ACB8C0"/>
            </a:solidFill>
            <a:prstDash val="solid"/>
            <a:headEnd type="none" len="sm" w="sm"/>
            <a:tailEnd type="arrow" len="sm" w="med"/>
          </a:ln>
        </p:spPr>
      </p:sp>
      <p:grpSp>
        <p:nvGrpSpPr>
          <p:cNvPr name="Group 57" id="57"/>
          <p:cNvGrpSpPr/>
          <p:nvPr/>
        </p:nvGrpSpPr>
        <p:grpSpPr>
          <a:xfrm rot="0">
            <a:off x="4524054" y="5962011"/>
            <a:ext cx="3465552" cy="813896"/>
            <a:chOff x="0" y="0"/>
            <a:chExt cx="912738" cy="214359"/>
          </a:xfrm>
        </p:grpSpPr>
        <p:sp>
          <p:nvSpPr>
            <p:cNvPr name="Freeform 58" id="58"/>
            <p:cNvSpPr/>
            <p:nvPr/>
          </p:nvSpPr>
          <p:spPr>
            <a:xfrm flipH="false" flipV="false" rot="0">
              <a:off x="0" y="0"/>
              <a:ext cx="912738" cy="214359"/>
            </a:xfrm>
            <a:custGeom>
              <a:avLst/>
              <a:gdLst/>
              <a:ahLst/>
              <a:cxnLst/>
              <a:rect r="r" b="b" t="t" l="l"/>
              <a:pathLst>
                <a:path h="214359" w="912738">
                  <a:moveTo>
                    <a:pt x="107180" y="0"/>
                  </a:moveTo>
                  <a:lnTo>
                    <a:pt x="805558" y="0"/>
                  </a:lnTo>
                  <a:cubicBezTo>
                    <a:pt x="833984" y="0"/>
                    <a:pt x="861246" y="11292"/>
                    <a:pt x="881346" y="31392"/>
                  </a:cubicBezTo>
                  <a:cubicBezTo>
                    <a:pt x="901446" y="51492"/>
                    <a:pt x="912738" y="78754"/>
                    <a:pt x="912738" y="107180"/>
                  </a:cubicBezTo>
                  <a:lnTo>
                    <a:pt x="912738" y="107180"/>
                  </a:lnTo>
                  <a:cubicBezTo>
                    <a:pt x="912738" y="166373"/>
                    <a:pt x="864752" y="214359"/>
                    <a:pt x="805558" y="214359"/>
                  </a:cubicBezTo>
                  <a:lnTo>
                    <a:pt x="107180" y="214359"/>
                  </a:lnTo>
                  <a:cubicBezTo>
                    <a:pt x="47986" y="214359"/>
                    <a:pt x="0" y="166373"/>
                    <a:pt x="0" y="107180"/>
                  </a:cubicBezTo>
                  <a:lnTo>
                    <a:pt x="0" y="107180"/>
                  </a:lnTo>
                  <a:cubicBezTo>
                    <a:pt x="0" y="47986"/>
                    <a:pt x="47986" y="0"/>
                    <a:pt x="107180" y="0"/>
                  </a:cubicBezTo>
                  <a:close/>
                </a:path>
              </a:pathLst>
            </a:custGeom>
            <a:solidFill>
              <a:srgbClr val="B6C471"/>
            </a:solidFill>
          </p:spPr>
        </p:sp>
        <p:sp>
          <p:nvSpPr>
            <p:cNvPr name="TextBox 59" id="59"/>
            <p:cNvSpPr txBox="true"/>
            <p:nvPr/>
          </p:nvSpPr>
          <p:spPr>
            <a:xfrm>
              <a:off x="0" y="-28575"/>
              <a:ext cx="912738" cy="242934"/>
            </a:xfrm>
            <a:prstGeom prst="rect">
              <a:avLst/>
            </a:prstGeom>
          </p:spPr>
          <p:txBody>
            <a:bodyPr anchor="ctr" rtlCol="false" tIns="50800" lIns="50800" bIns="50800" rIns="50800"/>
            <a:lstStyle/>
            <a:p>
              <a:pPr algn="ctr">
                <a:lnSpc>
                  <a:spcPts val="1960"/>
                </a:lnSpc>
              </a:pPr>
            </a:p>
          </p:txBody>
        </p:sp>
      </p:grpSp>
      <p:sp>
        <p:nvSpPr>
          <p:cNvPr name="AutoShape 60" id="60"/>
          <p:cNvSpPr/>
          <p:nvPr/>
        </p:nvSpPr>
        <p:spPr>
          <a:xfrm>
            <a:off x="6256830" y="5752461"/>
            <a:ext cx="0" cy="209550"/>
          </a:xfrm>
          <a:prstGeom prst="line">
            <a:avLst/>
          </a:prstGeom>
          <a:ln cap="rnd" w="38100">
            <a:solidFill>
              <a:srgbClr val="ACB8C0"/>
            </a:solidFill>
            <a:prstDash val="solid"/>
            <a:headEnd type="none" len="sm" w="sm"/>
            <a:tailEnd type="arrow" len="sm" w="med"/>
          </a:ln>
        </p:spPr>
      </p:sp>
      <p:grpSp>
        <p:nvGrpSpPr>
          <p:cNvPr name="Group 61" id="61"/>
          <p:cNvGrpSpPr/>
          <p:nvPr/>
        </p:nvGrpSpPr>
        <p:grpSpPr>
          <a:xfrm rot="0">
            <a:off x="4524054" y="6985542"/>
            <a:ext cx="3465552" cy="813896"/>
            <a:chOff x="0" y="0"/>
            <a:chExt cx="912738" cy="214359"/>
          </a:xfrm>
        </p:grpSpPr>
        <p:sp>
          <p:nvSpPr>
            <p:cNvPr name="Freeform 62" id="62"/>
            <p:cNvSpPr/>
            <p:nvPr/>
          </p:nvSpPr>
          <p:spPr>
            <a:xfrm flipH="false" flipV="false" rot="0">
              <a:off x="0" y="0"/>
              <a:ext cx="912738" cy="214359"/>
            </a:xfrm>
            <a:custGeom>
              <a:avLst/>
              <a:gdLst/>
              <a:ahLst/>
              <a:cxnLst/>
              <a:rect r="r" b="b" t="t" l="l"/>
              <a:pathLst>
                <a:path h="214359" w="912738">
                  <a:moveTo>
                    <a:pt x="107180" y="0"/>
                  </a:moveTo>
                  <a:lnTo>
                    <a:pt x="805558" y="0"/>
                  </a:lnTo>
                  <a:cubicBezTo>
                    <a:pt x="833984" y="0"/>
                    <a:pt x="861246" y="11292"/>
                    <a:pt x="881346" y="31392"/>
                  </a:cubicBezTo>
                  <a:cubicBezTo>
                    <a:pt x="901446" y="51492"/>
                    <a:pt x="912738" y="78754"/>
                    <a:pt x="912738" y="107180"/>
                  </a:cubicBezTo>
                  <a:lnTo>
                    <a:pt x="912738" y="107180"/>
                  </a:lnTo>
                  <a:cubicBezTo>
                    <a:pt x="912738" y="166373"/>
                    <a:pt x="864752" y="214359"/>
                    <a:pt x="805558" y="214359"/>
                  </a:cubicBezTo>
                  <a:lnTo>
                    <a:pt x="107180" y="214359"/>
                  </a:lnTo>
                  <a:cubicBezTo>
                    <a:pt x="47986" y="214359"/>
                    <a:pt x="0" y="166373"/>
                    <a:pt x="0" y="107180"/>
                  </a:cubicBezTo>
                  <a:lnTo>
                    <a:pt x="0" y="107180"/>
                  </a:lnTo>
                  <a:cubicBezTo>
                    <a:pt x="0" y="47986"/>
                    <a:pt x="47986" y="0"/>
                    <a:pt x="107180" y="0"/>
                  </a:cubicBezTo>
                  <a:close/>
                </a:path>
              </a:pathLst>
            </a:custGeom>
            <a:solidFill>
              <a:srgbClr val="B6C471"/>
            </a:solidFill>
          </p:spPr>
        </p:sp>
        <p:sp>
          <p:nvSpPr>
            <p:cNvPr name="TextBox 63" id="63"/>
            <p:cNvSpPr txBox="true"/>
            <p:nvPr/>
          </p:nvSpPr>
          <p:spPr>
            <a:xfrm>
              <a:off x="0" y="-28575"/>
              <a:ext cx="912738" cy="242934"/>
            </a:xfrm>
            <a:prstGeom prst="rect">
              <a:avLst/>
            </a:prstGeom>
          </p:spPr>
          <p:txBody>
            <a:bodyPr anchor="ctr" rtlCol="false" tIns="50800" lIns="50800" bIns="50800" rIns="50800"/>
            <a:lstStyle/>
            <a:p>
              <a:pPr algn="ctr">
                <a:lnSpc>
                  <a:spcPts val="1960"/>
                </a:lnSpc>
              </a:pPr>
            </a:p>
          </p:txBody>
        </p:sp>
      </p:grpSp>
      <p:sp>
        <p:nvSpPr>
          <p:cNvPr name="AutoShape 64" id="64"/>
          <p:cNvSpPr/>
          <p:nvPr/>
        </p:nvSpPr>
        <p:spPr>
          <a:xfrm>
            <a:off x="6256830" y="6775906"/>
            <a:ext cx="0" cy="209635"/>
          </a:xfrm>
          <a:prstGeom prst="line">
            <a:avLst/>
          </a:prstGeom>
          <a:ln cap="rnd" w="38100">
            <a:solidFill>
              <a:srgbClr val="ACB8C0"/>
            </a:solidFill>
            <a:prstDash val="solid"/>
            <a:headEnd type="none" len="sm" w="sm"/>
            <a:tailEnd type="arrow" len="sm" w="med"/>
          </a:ln>
        </p:spPr>
      </p:sp>
      <p:grpSp>
        <p:nvGrpSpPr>
          <p:cNvPr name="Group 65" id="65"/>
          <p:cNvGrpSpPr/>
          <p:nvPr/>
        </p:nvGrpSpPr>
        <p:grpSpPr>
          <a:xfrm rot="0">
            <a:off x="10729030" y="3887028"/>
            <a:ext cx="3465552" cy="813896"/>
            <a:chOff x="0" y="0"/>
            <a:chExt cx="912738" cy="214359"/>
          </a:xfrm>
        </p:grpSpPr>
        <p:sp>
          <p:nvSpPr>
            <p:cNvPr name="Freeform 66" id="66"/>
            <p:cNvSpPr/>
            <p:nvPr/>
          </p:nvSpPr>
          <p:spPr>
            <a:xfrm flipH="false" flipV="false" rot="0">
              <a:off x="0" y="0"/>
              <a:ext cx="912738" cy="214359"/>
            </a:xfrm>
            <a:custGeom>
              <a:avLst/>
              <a:gdLst/>
              <a:ahLst/>
              <a:cxnLst/>
              <a:rect r="r" b="b" t="t" l="l"/>
              <a:pathLst>
                <a:path h="214359" w="912738">
                  <a:moveTo>
                    <a:pt x="107180" y="0"/>
                  </a:moveTo>
                  <a:lnTo>
                    <a:pt x="805558" y="0"/>
                  </a:lnTo>
                  <a:cubicBezTo>
                    <a:pt x="833984" y="0"/>
                    <a:pt x="861246" y="11292"/>
                    <a:pt x="881346" y="31392"/>
                  </a:cubicBezTo>
                  <a:cubicBezTo>
                    <a:pt x="901446" y="51492"/>
                    <a:pt x="912738" y="78754"/>
                    <a:pt x="912738" y="107180"/>
                  </a:cubicBezTo>
                  <a:lnTo>
                    <a:pt x="912738" y="107180"/>
                  </a:lnTo>
                  <a:cubicBezTo>
                    <a:pt x="912738" y="166373"/>
                    <a:pt x="864752" y="214359"/>
                    <a:pt x="805558" y="214359"/>
                  </a:cubicBezTo>
                  <a:lnTo>
                    <a:pt x="107180" y="214359"/>
                  </a:lnTo>
                  <a:cubicBezTo>
                    <a:pt x="47986" y="214359"/>
                    <a:pt x="0" y="166373"/>
                    <a:pt x="0" y="107180"/>
                  </a:cubicBezTo>
                  <a:lnTo>
                    <a:pt x="0" y="107180"/>
                  </a:lnTo>
                  <a:cubicBezTo>
                    <a:pt x="0" y="47986"/>
                    <a:pt x="47986" y="0"/>
                    <a:pt x="107180" y="0"/>
                  </a:cubicBezTo>
                  <a:close/>
                </a:path>
              </a:pathLst>
            </a:custGeom>
            <a:solidFill>
              <a:srgbClr val="B6C471"/>
            </a:solidFill>
          </p:spPr>
        </p:sp>
        <p:sp>
          <p:nvSpPr>
            <p:cNvPr name="TextBox 67" id="67"/>
            <p:cNvSpPr txBox="true"/>
            <p:nvPr/>
          </p:nvSpPr>
          <p:spPr>
            <a:xfrm>
              <a:off x="0" y="-28575"/>
              <a:ext cx="912738" cy="242934"/>
            </a:xfrm>
            <a:prstGeom prst="rect">
              <a:avLst/>
            </a:prstGeom>
          </p:spPr>
          <p:txBody>
            <a:bodyPr anchor="ctr" rtlCol="false" tIns="50800" lIns="50800" bIns="50800" rIns="50800"/>
            <a:lstStyle/>
            <a:p>
              <a:pPr algn="ctr">
                <a:lnSpc>
                  <a:spcPts val="1960"/>
                </a:lnSpc>
              </a:pPr>
            </a:p>
          </p:txBody>
        </p:sp>
      </p:grpSp>
      <p:sp>
        <p:nvSpPr>
          <p:cNvPr name="AutoShape 68" id="68"/>
          <p:cNvSpPr/>
          <p:nvPr/>
        </p:nvSpPr>
        <p:spPr>
          <a:xfrm>
            <a:off x="12461806" y="3712951"/>
            <a:ext cx="0" cy="174077"/>
          </a:xfrm>
          <a:prstGeom prst="line">
            <a:avLst/>
          </a:prstGeom>
          <a:ln cap="rnd" w="38100">
            <a:solidFill>
              <a:srgbClr val="ACB8C0"/>
            </a:solidFill>
            <a:prstDash val="solid"/>
            <a:headEnd type="none" len="sm" w="sm"/>
            <a:tailEnd type="arrow" len="sm" w="med"/>
          </a:ln>
        </p:spPr>
      </p:sp>
      <p:grpSp>
        <p:nvGrpSpPr>
          <p:cNvPr name="Group 69" id="69"/>
          <p:cNvGrpSpPr/>
          <p:nvPr/>
        </p:nvGrpSpPr>
        <p:grpSpPr>
          <a:xfrm rot="0">
            <a:off x="10729030" y="4938565"/>
            <a:ext cx="3465552" cy="813896"/>
            <a:chOff x="0" y="0"/>
            <a:chExt cx="912738" cy="214359"/>
          </a:xfrm>
        </p:grpSpPr>
        <p:sp>
          <p:nvSpPr>
            <p:cNvPr name="Freeform 70" id="70"/>
            <p:cNvSpPr/>
            <p:nvPr/>
          </p:nvSpPr>
          <p:spPr>
            <a:xfrm flipH="false" flipV="false" rot="0">
              <a:off x="0" y="0"/>
              <a:ext cx="912738" cy="214359"/>
            </a:xfrm>
            <a:custGeom>
              <a:avLst/>
              <a:gdLst/>
              <a:ahLst/>
              <a:cxnLst/>
              <a:rect r="r" b="b" t="t" l="l"/>
              <a:pathLst>
                <a:path h="214359" w="912738">
                  <a:moveTo>
                    <a:pt x="107180" y="0"/>
                  </a:moveTo>
                  <a:lnTo>
                    <a:pt x="805558" y="0"/>
                  </a:lnTo>
                  <a:cubicBezTo>
                    <a:pt x="833984" y="0"/>
                    <a:pt x="861246" y="11292"/>
                    <a:pt x="881346" y="31392"/>
                  </a:cubicBezTo>
                  <a:cubicBezTo>
                    <a:pt x="901446" y="51492"/>
                    <a:pt x="912738" y="78754"/>
                    <a:pt x="912738" y="107180"/>
                  </a:cubicBezTo>
                  <a:lnTo>
                    <a:pt x="912738" y="107180"/>
                  </a:lnTo>
                  <a:cubicBezTo>
                    <a:pt x="912738" y="166373"/>
                    <a:pt x="864752" y="214359"/>
                    <a:pt x="805558" y="214359"/>
                  </a:cubicBezTo>
                  <a:lnTo>
                    <a:pt x="107180" y="214359"/>
                  </a:lnTo>
                  <a:cubicBezTo>
                    <a:pt x="47986" y="214359"/>
                    <a:pt x="0" y="166373"/>
                    <a:pt x="0" y="107180"/>
                  </a:cubicBezTo>
                  <a:lnTo>
                    <a:pt x="0" y="107180"/>
                  </a:lnTo>
                  <a:cubicBezTo>
                    <a:pt x="0" y="47986"/>
                    <a:pt x="47986" y="0"/>
                    <a:pt x="107180" y="0"/>
                  </a:cubicBezTo>
                  <a:close/>
                </a:path>
              </a:pathLst>
            </a:custGeom>
            <a:solidFill>
              <a:srgbClr val="B6C471"/>
            </a:solidFill>
          </p:spPr>
        </p:sp>
        <p:sp>
          <p:nvSpPr>
            <p:cNvPr name="TextBox 71" id="71"/>
            <p:cNvSpPr txBox="true"/>
            <p:nvPr/>
          </p:nvSpPr>
          <p:spPr>
            <a:xfrm>
              <a:off x="0" y="-28575"/>
              <a:ext cx="912738" cy="242934"/>
            </a:xfrm>
            <a:prstGeom prst="rect">
              <a:avLst/>
            </a:prstGeom>
          </p:spPr>
          <p:txBody>
            <a:bodyPr anchor="ctr" rtlCol="false" tIns="50800" lIns="50800" bIns="50800" rIns="50800"/>
            <a:lstStyle/>
            <a:p>
              <a:pPr algn="ctr">
                <a:lnSpc>
                  <a:spcPts val="1960"/>
                </a:lnSpc>
              </a:pPr>
            </a:p>
          </p:txBody>
        </p:sp>
      </p:grpSp>
      <p:sp>
        <p:nvSpPr>
          <p:cNvPr name="AutoShape 72" id="72"/>
          <p:cNvSpPr/>
          <p:nvPr/>
        </p:nvSpPr>
        <p:spPr>
          <a:xfrm>
            <a:off x="12461806" y="4700923"/>
            <a:ext cx="0" cy="237641"/>
          </a:xfrm>
          <a:prstGeom prst="line">
            <a:avLst/>
          </a:prstGeom>
          <a:ln cap="rnd" w="38100">
            <a:solidFill>
              <a:srgbClr val="ACB8C0"/>
            </a:solidFill>
            <a:prstDash val="solid"/>
            <a:headEnd type="none" len="sm" w="sm"/>
            <a:tailEnd type="arrow" len="sm" w="med"/>
          </a:ln>
        </p:spPr>
      </p:sp>
      <p:grpSp>
        <p:nvGrpSpPr>
          <p:cNvPr name="Group 73" id="73"/>
          <p:cNvGrpSpPr/>
          <p:nvPr/>
        </p:nvGrpSpPr>
        <p:grpSpPr>
          <a:xfrm rot="0">
            <a:off x="10729030" y="5962011"/>
            <a:ext cx="3465552" cy="813896"/>
            <a:chOff x="0" y="0"/>
            <a:chExt cx="912738" cy="214359"/>
          </a:xfrm>
        </p:grpSpPr>
        <p:sp>
          <p:nvSpPr>
            <p:cNvPr name="Freeform 74" id="74"/>
            <p:cNvSpPr/>
            <p:nvPr/>
          </p:nvSpPr>
          <p:spPr>
            <a:xfrm flipH="false" flipV="false" rot="0">
              <a:off x="0" y="0"/>
              <a:ext cx="912738" cy="214359"/>
            </a:xfrm>
            <a:custGeom>
              <a:avLst/>
              <a:gdLst/>
              <a:ahLst/>
              <a:cxnLst/>
              <a:rect r="r" b="b" t="t" l="l"/>
              <a:pathLst>
                <a:path h="214359" w="912738">
                  <a:moveTo>
                    <a:pt x="107180" y="0"/>
                  </a:moveTo>
                  <a:lnTo>
                    <a:pt x="805558" y="0"/>
                  </a:lnTo>
                  <a:cubicBezTo>
                    <a:pt x="833984" y="0"/>
                    <a:pt x="861246" y="11292"/>
                    <a:pt x="881346" y="31392"/>
                  </a:cubicBezTo>
                  <a:cubicBezTo>
                    <a:pt x="901446" y="51492"/>
                    <a:pt x="912738" y="78754"/>
                    <a:pt x="912738" y="107180"/>
                  </a:cubicBezTo>
                  <a:lnTo>
                    <a:pt x="912738" y="107180"/>
                  </a:lnTo>
                  <a:cubicBezTo>
                    <a:pt x="912738" y="166373"/>
                    <a:pt x="864752" y="214359"/>
                    <a:pt x="805558" y="214359"/>
                  </a:cubicBezTo>
                  <a:lnTo>
                    <a:pt x="107180" y="214359"/>
                  </a:lnTo>
                  <a:cubicBezTo>
                    <a:pt x="47986" y="214359"/>
                    <a:pt x="0" y="166373"/>
                    <a:pt x="0" y="107180"/>
                  </a:cubicBezTo>
                  <a:lnTo>
                    <a:pt x="0" y="107180"/>
                  </a:lnTo>
                  <a:cubicBezTo>
                    <a:pt x="0" y="47986"/>
                    <a:pt x="47986" y="0"/>
                    <a:pt x="107180" y="0"/>
                  </a:cubicBezTo>
                  <a:close/>
                </a:path>
              </a:pathLst>
            </a:custGeom>
            <a:solidFill>
              <a:srgbClr val="B6C471"/>
            </a:solidFill>
          </p:spPr>
        </p:sp>
        <p:sp>
          <p:nvSpPr>
            <p:cNvPr name="TextBox 75" id="75"/>
            <p:cNvSpPr txBox="true"/>
            <p:nvPr/>
          </p:nvSpPr>
          <p:spPr>
            <a:xfrm>
              <a:off x="0" y="-28575"/>
              <a:ext cx="912738" cy="242934"/>
            </a:xfrm>
            <a:prstGeom prst="rect">
              <a:avLst/>
            </a:prstGeom>
          </p:spPr>
          <p:txBody>
            <a:bodyPr anchor="ctr" rtlCol="false" tIns="50800" lIns="50800" bIns="50800" rIns="50800"/>
            <a:lstStyle/>
            <a:p>
              <a:pPr algn="ctr">
                <a:lnSpc>
                  <a:spcPts val="1960"/>
                </a:lnSpc>
              </a:pPr>
            </a:p>
          </p:txBody>
        </p:sp>
      </p:grpSp>
      <p:sp>
        <p:nvSpPr>
          <p:cNvPr name="AutoShape 76" id="76"/>
          <p:cNvSpPr/>
          <p:nvPr/>
        </p:nvSpPr>
        <p:spPr>
          <a:xfrm>
            <a:off x="12461806" y="5752461"/>
            <a:ext cx="0" cy="209550"/>
          </a:xfrm>
          <a:prstGeom prst="line">
            <a:avLst/>
          </a:prstGeom>
          <a:ln cap="rnd" w="38100">
            <a:solidFill>
              <a:srgbClr val="ACB8C0"/>
            </a:solidFill>
            <a:prstDash val="solid"/>
            <a:headEnd type="none" len="sm" w="sm"/>
            <a:tailEnd type="arrow" len="sm" w="med"/>
          </a:ln>
        </p:spPr>
      </p:sp>
      <p:grpSp>
        <p:nvGrpSpPr>
          <p:cNvPr name="Group 77" id="77"/>
          <p:cNvGrpSpPr/>
          <p:nvPr/>
        </p:nvGrpSpPr>
        <p:grpSpPr>
          <a:xfrm rot="0">
            <a:off x="10729030" y="7014031"/>
            <a:ext cx="3465552" cy="813896"/>
            <a:chOff x="0" y="0"/>
            <a:chExt cx="912738" cy="214359"/>
          </a:xfrm>
        </p:grpSpPr>
        <p:sp>
          <p:nvSpPr>
            <p:cNvPr name="Freeform 78" id="78"/>
            <p:cNvSpPr/>
            <p:nvPr/>
          </p:nvSpPr>
          <p:spPr>
            <a:xfrm flipH="false" flipV="false" rot="0">
              <a:off x="0" y="0"/>
              <a:ext cx="912738" cy="214359"/>
            </a:xfrm>
            <a:custGeom>
              <a:avLst/>
              <a:gdLst/>
              <a:ahLst/>
              <a:cxnLst/>
              <a:rect r="r" b="b" t="t" l="l"/>
              <a:pathLst>
                <a:path h="214359" w="912738">
                  <a:moveTo>
                    <a:pt x="107180" y="0"/>
                  </a:moveTo>
                  <a:lnTo>
                    <a:pt x="805558" y="0"/>
                  </a:lnTo>
                  <a:cubicBezTo>
                    <a:pt x="833984" y="0"/>
                    <a:pt x="861246" y="11292"/>
                    <a:pt x="881346" y="31392"/>
                  </a:cubicBezTo>
                  <a:cubicBezTo>
                    <a:pt x="901446" y="51492"/>
                    <a:pt x="912738" y="78754"/>
                    <a:pt x="912738" y="107180"/>
                  </a:cubicBezTo>
                  <a:lnTo>
                    <a:pt x="912738" y="107180"/>
                  </a:lnTo>
                  <a:cubicBezTo>
                    <a:pt x="912738" y="166373"/>
                    <a:pt x="864752" y="214359"/>
                    <a:pt x="805558" y="214359"/>
                  </a:cubicBezTo>
                  <a:lnTo>
                    <a:pt x="107180" y="214359"/>
                  </a:lnTo>
                  <a:cubicBezTo>
                    <a:pt x="47986" y="214359"/>
                    <a:pt x="0" y="166373"/>
                    <a:pt x="0" y="107180"/>
                  </a:cubicBezTo>
                  <a:lnTo>
                    <a:pt x="0" y="107180"/>
                  </a:lnTo>
                  <a:cubicBezTo>
                    <a:pt x="0" y="47986"/>
                    <a:pt x="47986" y="0"/>
                    <a:pt x="107180" y="0"/>
                  </a:cubicBezTo>
                  <a:close/>
                </a:path>
              </a:pathLst>
            </a:custGeom>
            <a:solidFill>
              <a:srgbClr val="B6C471"/>
            </a:solidFill>
          </p:spPr>
        </p:sp>
        <p:sp>
          <p:nvSpPr>
            <p:cNvPr name="TextBox 79" id="79"/>
            <p:cNvSpPr txBox="true"/>
            <p:nvPr/>
          </p:nvSpPr>
          <p:spPr>
            <a:xfrm>
              <a:off x="0" y="-28575"/>
              <a:ext cx="912738" cy="242934"/>
            </a:xfrm>
            <a:prstGeom prst="rect">
              <a:avLst/>
            </a:prstGeom>
          </p:spPr>
          <p:txBody>
            <a:bodyPr anchor="ctr" rtlCol="false" tIns="50800" lIns="50800" bIns="50800" rIns="50800"/>
            <a:lstStyle/>
            <a:p>
              <a:pPr algn="ctr">
                <a:lnSpc>
                  <a:spcPts val="1960"/>
                </a:lnSpc>
              </a:pPr>
            </a:p>
          </p:txBody>
        </p:sp>
      </p:grpSp>
      <p:sp>
        <p:nvSpPr>
          <p:cNvPr name="AutoShape 80" id="80"/>
          <p:cNvSpPr/>
          <p:nvPr/>
        </p:nvSpPr>
        <p:spPr>
          <a:xfrm>
            <a:off x="12461806" y="6775906"/>
            <a:ext cx="0" cy="238125"/>
          </a:xfrm>
          <a:prstGeom prst="line">
            <a:avLst/>
          </a:prstGeom>
          <a:ln cap="rnd" w="38100">
            <a:solidFill>
              <a:srgbClr val="ACB8C0"/>
            </a:solidFill>
            <a:prstDash val="solid"/>
            <a:headEnd type="none" len="sm" w="sm"/>
            <a:tailEnd type="arrow" len="sm" w="med"/>
          </a:ln>
        </p:spPr>
      </p:sp>
      <p:grpSp>
        <p:nvGrpSpPr>
          <p:cNvPr name="Group 81" id="81"/>
          <p:cNvGrpSpPr/>
          <p:nvPr/>
        </p:nvGrpSpPr>
        <p:grpSpPr>
          <a:xfrm rot="0">
            <a:off x="14607575" y="3887028"/>
            <a:ext cx="3465552" cy="813896"/>
            <a:chOff x="0" y="0"/>
            <a:chExt cx="912738" cy="214359"/>
          </a:xfrm>
        </p:grpSpPr>
        <p:sp>
          <p:nvSpPr>
            <p:cNvPr name="Freeform 82" id="82"/>
            <p:cNvSpPr/>
            <p:nvPr/>
          </p:nvSpPr>
          <p:spPr>
            <a:xfrm flipH="false" flipV="false" rot="0">
              <a:off x="0" y="0"/>
              <a:ext cx="912738" cy="214359"/>
            </a:xfrm>
            <a:custGeom>
              <a:avLst/>
              <a:gdLst/>
              <a:ahLst/>
              <a:cxnLst/>
              <a:rect r="r" b="b" t="t" l="l"/>
              <a:pathLst>
                <a:path h="214359" w="912738">
                  <a:moveTo>
                    <a:pt x="107180" y="0"/>
                  </a:moveTo>
                  <a:lnTo>
                    <a:pt x="805558" y="0"/>
                  </a:lnTo>
                  <a:cubicBezTo>
                    <a:pt x="833984" y="0"/>
                    <a:pt x="861246" y="11292"/>
                    <a:pt x="881346" y="31392"/>
                  </a:cubicBezTo>
                  <a:cubicBezTo>
                    <a:pt x="901446" y="51492"/>
                    <a:pt x="912738" y="78754"/>
                    <a:pt x="912738" y="107180"/>
                  </a:cubicBezTo>
                  <a:lnTo>
                    <a:pt x="912738" y="107180"/>
                  </a:lnTo>
                  <a:cubicBezTo>
                    <a:pt x="912738" y="166373"/>
                    <a:pt x="864752" y="214359"/>
                    <a:pt x="805558" y="214359"/>
                  </a:cubicBezTo>
                  <a:lnTo>
                    <a:pt x="107180" y="214359"/>
                  </a:lnTo>
                  <a:cubicBezTo>
                    <a:pt x="47986" y="214359"/>
                    <a:pt x="0" y="166373"/>
                    <a:pt x="0" y="107180"/>
                  </a:cubicBezTo>
                  <a:lnTo>
                    <a:pt x="0" y="107180"/>
                  </a:lnTo>
                  <a:cubicBezTo>
                    <a:pt x="0" y="47986"/>
                    <a:pt x="47986" y="0"/>
                    <a:pt x="107180" y="0"/>
                  </a:cubicBezTo>
                  <a:close/>
                </a:path>
              </a:pathLst>
            </a:custGeom>
            <a:solidFill>
              <a:srgbClr val="B6C471"/>
            </a:solidFill>
          </p:spPr>
        </p:sp>
        <p:sp>
          <p:nvSpPr>
            <p:cNvPr name="TextBox 83" id="83"/>
            <p:cNvSpPr txBox="true"/>
            <p:nvPr/>
          </p:nvSpPr>
          <p:spPr>
            <a:xfrm>
              <a:off x="0" y="-28575"/>
              <a:ext cx="912738" cy="242934"/>
            </a:xfrm>
            <a:prstGeom prst="rect">
              <a:avLst/>
            </a:prstGeom>
          </p:spPr>
          <p:txBody>
            <a:bodyPr anchor="ctr" rtlCol="false" tIns="50800" lIns="50800" bIns="50800" rIns="50800"/>
            <a:lstStyle/>
            <a:p>
              <a:pPr algn="ctr">
                <a:lnSpc>
                  <a:spcPts val="1960"/>
                </a:lnSpc>
              </a:pPr>
            </a:p>
          </p:txBody>
        </p:sp>
      </p:grpSp>
      <p:sp>
        <p:nvSpPr>
          <p:cNvPr name="AutoShape 84" id="84"/>
          <p:cNvSpPr/>
          <p:nvPr/>
        </p:nvSpPr>
        <p:spPr>
          <a:xfrm>
            <a:off x="16340351" y="3711996"/>
            <a:ext cx="0" cy="175032"/>
          </a:xfrm>
          <a:prstGeom prst="line">
            <a:avLst/>
          </a:prstGeom>
          <a:ln cap="rnd" w="38100">
            <a:solidFill>
              <a:srgbClr val="ACB8C0"/>
            </a:solidFill>
            <a:prstDash val="solid"/>
            <a:headEnd type="none" len="sm" w="sm"/>
            <a:tailEnd type="arrow" len="sm" w="med"/>
          </a:ln>
        </p:spPr>
      </p:sp>
      <p:grpSp>
        <p:nvGrpSpPr>
          <p:cNvPr name="Group 85" id="85"/>
          <p:cNvGrpSpPr/>
          <p:nvPr/>
        </p:nvGrpSpPr>
        <p:grpSpPr>
          <a:xfrm rot="0">
            <a:off x="14607575" y="4872373"/>
            <a:ext cx="3465552" cy="813896"/>
            <a:chOff x="0" y="0"/>
            <a:chExt cx="912738" cy="214359"/>
          </a:xfrm>
        </p:grpSpPr>
        <p:sp>
          <p:nvSpPr>
            <p:cNvPr name="Freeform 86" id="86"/>
            <p:cNvSpPr/>
            <p:nvPr/>
          </p:nvSpPr>
          <p:spPr>
            <a:xfrm flipH="false" flipV="false" rot="0">
              <a:off x="0" y="0"/>
              <a:ext cx="912738" cy="214359"/>
            </a:xfrm>
            <a:custGeom>
              <a:avLst/>
              <a:gdLst/>
              <a:ahLst/>
              <a:cxnLst/>
              <a:rect r="r" b="b" t="t" l="l"/>
              <a:pathLst>
                <a:path h="214359" w="912738">
                  <a:moveTo>
                    <a:pt x="107180" y="0"/>
                  </a:moveTo>
                  <a:lnTo>
                    <a:pt x="805558" y="0"/>
                  </a:lnTo>
                  <a:cubicBezTo>
                    <a:pt x="833984" y="0"/>
                    <a:pt x="861246" y="11292"/>
                    <a:pt x="881346" y="31392"/>
                  </a:cubicBezTo>
                  <a:cubicBezTo>
                    <a:pt x="901446" y="51492"/>
                    <a:pt x="912738" y="78754"/>
                    <a:pt x="912738" y="107180"/>
                  </a:cubicBezTo>
                  <a:lnTo>
                    <a:pt x="912738" y="107180"/>
                  </a:lnTo>
                  <a:cubicBezTo>
                    <a:pt x="912738" y="166373"/>
                    <a:pt x="864752" y="214359"/>
                    <a:pt x="805558" y="214359"/>
                  </a:cubicBezTo>
                  <a:lnTo>
                    <a:pt x="107180" y="214359"/>
                  </a:lnTo>
                  <a:cubicBezTo>
                    <a:pt x="47986" y="214359"/>
                    <a:pt x="0" y="166373"/>
                    <a:pt x="0" y="107180"/>
                  </a:cubicBezTo>
                  <a:lnTo>
                    <a:pt x="0" y="107180"/>
                  </a:lnTo>
                  <a:cubicBezTo>
                    <a:pt x="0" y="47986"/>
                    <a:pt x="47986" y="0"/>
                    <a:pt x="107180" y="0"/>
                  </a:cubicBezTo>
                  <a:close/>
                </a:path>
              </a:pathLst>
            </a:custGeom>
            <a:solidFill>
              <a:srgbClr val="B6C471"/>
            </a:solidFill>
          </p:spPr>
        </p:sp>
        <p:sp>
          <p:nvSpPr>
            <p:cNvPr name="TextBox 87" id="87"/>
            <p:cNvSpPr txBox="true"/>
            <p:nvPr/>
          </p:nvSpPr>
          <p:spPr>
            <a:xfrm>
              <a:off x="0" y="-28575"/>
              <a:ext cx="912738" cy="242934"/>
            </a:xfrm>
            <a:prstGeom prst="rect">
              <a:avLst/>
            </a:prstGeom>
          </p:spPr>
          <p:txBody>
            <a:bodyPr anchor="ctr" rtlCol="false" tIns="50800" lIns="50800" bIns="50800" rIns="50800"/>
            <a:lstStyle/>
            <a:p>
              <a:pPr algn="ctr">
                <a:lnSpc>
                  <a:spcPts val="1960"/>
                </a:lnSpc>
              </a:pPr>
            </a:p>
          </p:txBody>
        </p:sp>
      </p:grpSp>
      <p:sp>
        <p:nvSpPr>
          <p:cNvPr name="AutoShape 88" id="88"/>
          <p:cNvSpPr/>
          <p:nvPr/>
        </p:nvSpPr>
        <p:spPr>
          <a:xfrm>
            <a:off x="16340351" y="4700923"/>
            <a:ext cx="0" cy="171450"/>
          </a:xfrm>
          <a:prstGeom prst="line">
            <a:avLst/>
          </a:prstGeom>
          <a:ln cap="rnd" w="38100">
            <a:solidFill>
              <a:srgbClr val="ACB8C0"/>
            </a:solidFill>
            <a:prstDash val="solid"/>
            <a:headEnd type="none" len="sm" w="sm"/>
            <a:tailEnd type="arrow" len="sm" w="med"/>
          </a:ln>
        </p:spPr>
      </p:sp>
      <p:sp>
        <p:nvSpPr>
          <p:cNvPr name="TextBox 89" id="89"/>
          <p:cNvSpPr txBox="true"/>
          <p:nvPr/>
        </p:nvSpPr>
        <p:spPr>
          <a:xfrm rot="0">
            <a:off x="7488352" y="379393"/>
            <a:ext cx="3445416" cy="481312"/>
          </a:xfrm>
          <a:prstGeom prst="rect">
            <a:avLst/>
          </a:prstGeom>
        </p:spPr>
        <p:txBody>
          <a:bodyPr anchor="t" rtlCol="false" tIns="0" lIns="0" bIns="0" rIns="0">
            <a:spAutoFit/>
          </a:bodyPr>
          <a:lstStyle/>
          <a:p>
            <a:pPr algn="ctr">
              <a:lnSpc>
                <a:spcPts val="3919"/>
              </a:lnSpc>
            </a:pPr>
            <a:r>
              <a:rPr lang="en-US" sz="2799">
                <a:solidFill>
                  <a:srgbClr val="000000"/>
                </a:solidFill>
                <a:latin typeface="Canva Sans Bold"/>
              </a:rPr>
              <a:t>Đăng ký/ đăng nhập</a:t>
            </a:r>
          </a:p>
        </p:txBody>
      </p:sp>
      <p:sp>
        <p:nvSpPr>
          <p:cNvPr name="TextBox 90" id="90"/>
          <p:cNvSpPr txBox="true"/>
          <p:nvPr/>
        </p:nvSpPr>
        <p:spPr>
          <a:xfrm rot="0">
            <a:off x="8240915" y="1641851"/>
            <a:ext cx="1852955" cy="481312"/>
          </a:xfrm>
          <a:prstGeom prst="rect">
            <a:avLst/>
          </a:prstGeom>
        </p:spPr>
        <p:txBody>
          <a:bodyPr anchor="t" rtlCol="false" tIns="0" lIns="0" bIns="0" rIns="0">
            <a:spAutoFit/>
          </a:bodyPr>
          <a:lstStyle/>
          <a:p>
            <a:pPr algn="ctr">
              <a:lnSpc>
                <a:spcPts val="3919"/>
              </a:lnSpc>
            </a:pPr>
            <a:r>
              <a:rPr lang="en-US" sz="2799">
                <a:solidFill>
                  <a:srgbClr val="000000"/>
                </a:solidFill>
                <a:latin typeface="Canva Sans Bold"/>
              </a:rPr>
              <a:t>Home C&amp;V</a:t>
            </a:r>
          </a:p>
        </p:txBody>
      </p:sp>
      <p:sp>
        <p:nvSpPr>
          <p:cNvPr name="TextBox 91" id="91"/>
          <p:cNvSpPr txBox="true"/>
          <p:nvPr/>
        </p:nvSpPr>
        <p:spPr>
          <a:xfrm rot="0">
            <a:off x="1092651" y="3036772"/>
            <a:ext cx="1725053" cy="481312"/>
          </a:xfrm>
          <a:prstGeom prst="rect">
            <a:avLst/>
          </a:prstGeom>
        </p:spPr>
        <p:txBody>
          <a:bodyPr anchor="t" rtlCol="false" tIns="0" lIns="0" bIns="0" rIns="0">
            <a:spAutoFit/>
          </a:bodyPr>
          <a:lstStyle/>
          <a:p>
            <a:pPr algn="ctr">
              <a:lnSpc>
                <a:spcPts val="3919"/>
              </a:lnSpc>
            </a:pPr>
            <a:r>
              <a:rPr lang="en-US" sz="2799">
                <a:solidFill>
                  <a:srgbClr val="000000"/>
                </a:solidFill>
                <a:latin typeface="Canva Sans Bold"/>
              </a:rPr>
              <a:t>Trang chủ</a:t>
            </a:r>
          </a:p>
        </p:txBody>
      </p:sp>
      <p:sp>
        <p:nvSpPr>
          <p:cNvPr name="TextBox 92" id="92"/>
          <p:cNvSpPr txBox="true"/>
          <p:nvPr/>
        </p:nvSpPr>
        <p:spPr>
          <a:xfrm rot="0">
            <a:off x="5637795" y="3036772"/>
            <a:ext cx="1238069" cy="481312"/>
          </a:xfrm>
          <a:prstGeom prst="rect">
            <a:avLst/>
          </a:prstGeom>
        </p:spPr>
        <p:txBody>
          <a:bodyPr anchor="t" rtlCol="false" tIns="0" lIns="0" bIns="0" rIns="0">
            <a:spAutoFit/>
          </a:bodyPr>
          <a:lstStyle/>
          <a:p>
            <a:pPr algn="ctr">
              <a:lnSpc>
                <a:spcPts val="3919"/>
              </a:lnSpc>
            </a:pPr>
            <a:r>
              <a:rPr lang="en-US" sz="2799">
                <a:solidFill>
                  <a:srgbClr val="000000"/>
                </a:solidFill>
                <a:latin typeface="Canva Sans Bold"/>
              </a:rPr>
              <a:t>Tin tức</a:t>
            </a:r>
          </a:p>
        </p:txBody>
      </p:sp>
      <p:sp>
        <p:nvSpPr>
          <p:cNvPr name="TextBox 93" id="93"/>
          <p:cNvSpPr txBox="true"/>
          <p:nvPr/>
        </p:nvSpPr>
        <p:spPr>
          <a:xfrm rot="0">
            <a:off x="11591523" y="3036772"/>
            <a:ext cx="1740567" cy="481312"/>
          </a:xfrm>
          <a:prstGeom prst="rect">
            <a:avLst/>
          </a:prstGeom>
        </p:spPr>
        <p:txBody>
          <a:bodyPr anchor="t" rtlCol="false" tIns="0" lIns="0" bIns="0" rIns="0">
            <a:spAutoFit/>
          </a:bodyPr>
          <a:lstStyle/>
          <a:p>
            <a:pPr algn="ctr">
              <a:lnSpc>
                <a:spcPts val="3919"/>
              </a:lnSpc>
            </a:pPr>
            <a:r>
              <a:rPr lang="en-US" sz="2799">
                <a:solidFill>
                  <a:srgbClr val="000000"/>
                </a:solidFill>
                <a:latin typeface="Canva Sans Bold"/>
              </a:rPr>
              <a:t>Sản phẩm</a:t>
            </a:r>
          </a:p>
        </p:txBody>
      </p:sp>
      <p:sp>
        <p:nvSpPr>
          <p:cNvPr name="TextBox 94" id="94"/>
          <p:cNvSpPr txBox="true"/>
          <p:nvPr/>
        </p:nvSpPr>
        <p:spPr>
          <a:xfrm rot="0">
            <a:off x="15710628" y="3021134"/>
            <a:ext cx="1259447" cy="481312"/>
          </a:xfrm>
          <a:prstGeom prst="rect">
            <a:avLst/>
          </a:prstGeom>
        </p:spPr>
        <p:txBody>
          <a:bodyPr anchor="t" rtlCol="false" tIns="0" lIns="0" bIns="0" rIns="0">
            <a:spAutoFit/>
          </a:bodyPr>
          <a:lstStyle/>
          <a:p>
            <a:pPr algn="ctr">
              <a:lnSpc>
                <a:spcPts val="3919"/>
              </a:lnSpc>
            </a:pPr>
            <a:r>
              <a:rPr lang="en-US" sz="2799">
                <a:solidFill>
                  <a:srgbClr val="000000"/>
                </a:solidFill>
                <a:latin typeface="Canva Sans Bold"/>
              </a:rPr>
              <a:t>Liên hệ</a:t>
            </a:r>
          </a:p>
        </p:txBody>
      </p:sp>
      <p:sp>
        <p:nvSpPr>
          <p:cNvPr name="TextBox 95" id="95"/>
          <p:cNvSpPr txBox="true"/>
          <p:nvPr/>
        </p:nvSpPr>
        <p:spPr>
          <a:xfrm rot="0">
            <a:off x="620244" y="4024745"/>
            <a:ext cx="2671048" cy="481330"/>
          </a:xfrm>
          <a:prstGeom prst="rect">
            <a:avLst/>
          </a:prstGeom>
        </p:spPr>
        <p:txBody>
          <a:bodyPr anchor="t" rtlCol="false" tIns="0" lIns="0" bIns="0" rIns="0">
            <a:spAutoFit/>
          </a:bodyPr>
          <a:lstStyle/>
          <a:p>
            <a:pPr algn="ctr">
              <a:lnSpc>
                <a:spcPts val="3919"/>
              </a:lnSpc>
            </a:pPr>
            <a:r>
              <a:rPr lang="en-US" sz="2799">
                <a:solidFill>
                  <a:srgbClr val="000000"/>
                </a:solidFill>
                <a:latin typeface="Canva Sans Bold"/>
              </a:rPr>
              <a:t>Thanh tìm kiếm</a:t>
            </a:r>
          </a:p>
        </p:txBody>
      </p:sp>
      <p:sp>
        <p:nvSpPr>
          <p:cNvPr name="TextBox 96" id="96"/>
          <p:cNvSpPr txBox="true"/>
          <p:nvPr/>
        </p:nvSpPr>
        <p:spPr>
          <a:xfrm rot="0">
            <a:off x="1609085" y="5110015"/>
            <a:ext cx="692186" cy="481312"/>
          </a:xfrm>
          <a:prstGeom prst="rect">
            <a:avLst/>
          </a:prstGeom>
        </p:spPr>
        <p:txBody>
          <a:bodyPr anchor="t" rtlCol="false" tIns="0" lIns="0" bIns="0" rIns="0">
            <a:spAutoFit/>
          </a:bodyPr>
          <a:lstStyle/>
          <a:p>
            <a:pPr algn="ctr">
              <a:lnSpc>
                <a:spcPts val="3919"/>
              </a:lnSpc>
            </a:pPr>
            <a:r>
              <a:rPr lang="en-US" sz="2799">
                <a:solidFill>
                  <a:srgbClr val="000000"/>
                </a:solidFill>
                <a:latin typeface="Canva Sans Bold"/>
              </a:rPr>
              <a:t>BMI</a:t>
            </a:r>
          </a:p>
        </p:txBody>
      </p:sp>
      <p:sp>
        <p:nvSpPr>
          <p:cNvPr name="TextBox 97" id="97"/>
          <p:cNvSpPr txBox="true"/>
          <p:nvPr/>
        </p:nvSpPr>
        <p:spPr>
          <a:xfrm rot="0">
            <a:off x="431452" y="6130731"/>
            <a:ext cx="3048631" cy="481312"/>
          </a:xfrm>
          <a:prstGeom prst="rect">
            <a:avLst/>
          </a:prstGeom>
        </p:spPr>
        <p:txBody>
          <a:bodyPr anchor="t" rtlCol="false" tIns="0" lIns="0" bIns="0" rIns="0">
            <a:spAutoFit/>
          </a:bodyPr>
          <a:lstStyle/>
          <a:p>
            <a:pPr algn="ctr">
              <a:lnSpc>
                <a:spcPts val="3919"/>
              </a:lnSpc>
            </a:pPr>
            <a:r>
              <a:rPr lang="en-US" sz="2799">
                <a:solidFill>
                  <a:srgbClr val="000000"/>
                </a:solidFill>
                <a:latin typeface="Canva Sans Bold"/>
              </a:rPr>
              <a:t>Sản phẩm nổi bật</a:t>
            </a:r>
          </a:p>
        </p:txBody>
      </p:sp>
      <p:sp>
        <p:nvSpPr>
          <p:cNvPr name="TextBox 98" id="98"/>
          <p:cNvSpPr txBox="true"/>
          <p:nvPr/>
        </p:nvSpPr>
        <p:spPr>
          <a:xfrm rot="0">
            <a:off x="1608183" y="7083805"/>
            <a:ext cx="693990" cy="481312"/>
          </a:xfrm>
          <a:prstGeom prst="rect">
            <a:avLst/>
          </a:prstGeom>
        </p:spPr>
        <p:txBody>
          <a:bodyPr anchor="t" rtlCol="false" tIns="0" lIns="0" bIns="0" rIns="0">
            <a:spAutoFit/>
          </a:bodyPr>
          <a:lstStyle/>
          <a:p>
            <a:pPr algn="ctr">
              <a:lnSpc>
                <a:spcPts val="3919"/>
              </a:lnSpc>
            </a:pPr>
            <a:r>
              <a:rPr lang="en-US" sz="2799">
                <a:solidFill>
                  <a:srgbClr val="000000"/>
                </a:solidFill>
                <a:latin typeface="Canva Sans Bold"/>
              </a:rPr>
              <a:t>Ảnh</a:t>
            </a:r>
          </a:p>
        </p:txBody>
      </p:sp>
      <p:sp>
        <p:nvSpPr>
          <p:cNvPr name="TextBox 99" id="99"/>
          <p:cNvSpPr txBox="true"/>
          <p:nvPr/>
        </p:nvSpPr>
        <p:spPr>
          <a:xfrm rot="0">
            <a:off x="1375560" y="9201150"/>
            <a:ext cx="1157432" cy="481312"/>
          </a:xfrm>
          <a:prstGeom prst="rect">
            <a:avLst/>
          </a:prstGeom>
        </p:spPr>
        <p:txBody>
          <a:bodyPr anchor="t" rtlCol="false" tIns="0" lIns="0" bIns="0" rIns="0">
            <a:spAutoFit/>
          </a:bodyPr>
          <a:lstStyle/>
          <a:p>
            <a:pPr algn="ctr">
              <a:lnSpc>
                <a:spcPts val="3919"/>
              </a:lnSpc>
            </a:pPr>
            <a:r>
              <a:rPr lang="en-US" sz="2799">
                <a:solidFill>
                  <a:srgbClr val="000000"/>
                </a:solidFill>
                <a:latin typeface="Canva Sans Bold"/>
              </a:rPr>
              <a:t>Footer</a:t>
            </a:r>
          </a:p>
        </p:txBody>
      </p:sp>
      <p:sp>
        <p:nvSpPr>
          <p:cNvPr name="TextBox 100" id="100"/>
          <p:cNvSpPr txBox="true"/>
          <p:nvPr/>
        </p:nvSpPr>
        <p:spPr>
          <a:xfrm rot="0">
            <a:off x="1006060" y="8132129"/>
            <a:ext cx="1896431" cy="481312"/>
          </a:xfrm>
          <a:prstGeom prst="rect">
            <a:avLst/>
          </a:prstGeom>
        </p:spPr>
        <p:txBody>
          <a:bodyPr anchor="t" rtlCol="false" tIns="0" lIns="0" bIns="0" rIns="0">
            <a:spAutoFit/>
          </a:bodyPr>
          <a:lstStyle/>
          <a:p>
            <a:pPr algn="ctr">
              <a:lnSpc>
                <a:spcPts val="3919"/>
              </a:lnSpc>
            </a:pPr>
            <a:r>
              <a:rPr lang="en-US" sz="2799">
                <a:solidFill>
                  <a:srgbClr val="000000"/>
                </a:solidFill>
                <a:latin typeface="Canva Sans Bold"/>
              </a:rPr>
              <a:t>Nút liên hệ</a:t>
            </a:r>
          </a:p>
        </p:txBody>
      </p:sp>
      <p:sp>
        <p:nvSpPr>
          <p:cNvPr name="TextBox 101" id="101"/>
          <p:cNvSpPr txBox="true"/>
          <p:nvPr/>
        </p:nvSpPr>
        <p:spPr>
          <a:xfrm rot="0">
            <a:off x="5617861" y="4051199"/>
            <a:ext cx="1277937" cy="481312"/>
          </a:xfrm>
          <a:prstGeom prst="rect">
            <a:avLst/>
          </a:prstGeom>
        </p:spPr>
        <p:txBody>
          <a:bodyPr anchor="t" rtlCol="false" tIns="0" lIns="0" bIns="0" rIns="0">
            <a:spAutoFit/>
          </a:bodyPr>
          <a:lstStyle/>
          <a:p>
            <a:pPr algn="ctr">
              <a:lnSpc>
                <a:spcPts val="3919"/>
              </a:lnSpc>
            </a:pPr>
            <a:r>
              <a:rPr lang="en-US" sz="2799">
                <a:solidFill>
                  <a:srgbClr val="000000"/>
                </a:solidFill>
                <a:latin typeface="Canva Sans Bold"/>
              </a:rPr>
              <a:t>Header</a:t>
            </a:r>
          </a:p>
        </p:txBody>
      </p:sp>
      <p:sp>
        <p:nvSpPr>
          <p:cNvPr name="TextBox 102" id="102"/>
          <p:cNvSpPr txBox="true"/>
          <p:nvPr/>
        </p:nvSpPr>
        <p:spPr>
          <a:xfrm rot="0">
            <a:off x="5909835" y="5090965"/>
            <a:ext cx="693990" cy="481312"/>
          </a:xfrm>
          <a:prstGeom prst="rect">
            <a:avLst/>
          </a:prstGeom>
        </p:spPr>
        <p:txBody>
          <a:bodyPr anchor="t" rtlCol="false" tIns="0" lIns="0" bIns="0" rIns="0">
            <a:spAutoFit/>
          </a:bodyPr>
          <a:lstStyle/>
          <a:p>
            <a:pPr algn="ctr">
              <a:lnSpc>
                <a:spcPts val="3919"/>
              </a:lnSpc>
            </a:pPr>
            <a:r>
              <a:rPr lang="en-US" sz="2799">
                <a:solidFill>
                  <a:srgbClr val="000000"/>
                </a:solidFill>
                <a:latin typeface="Canva Sans Bold"/>
              </a:rPr>
              <a:t>Ảnh</a:t>
            </a:r>
          </a:p>
        </p:txBody>
      </p:sp>
      <p:sp>
        <p:nvSpPr>
          <p:cNvPr name="TextBox 103" id="103"/>
          <p:cNvSpPr txBox="true"/>
          <p:nvPr/>
        </p:nvSpPr>
        <p:spPr>
          <a:xfrm rot="0">
            <a:off x="5605278" y="6095361"/>
            <a:ext cx="1303103" cy="481312"/>
          </a:xfrm>
          <a:prstGeom prst="rect">
            <a:avLst/>
          </a:prstGeom>
        </p:spPr>
        <p:txBody>
          <a:bodyPr anchor="t" rtlCol="false" tIns="0" lIns="0" bIns="0" rIns="0">
            <a:spAutoFit/>
          </a:bodyPr>
          <a:lstStyle/>
          <a:p>
            <a:pPr algn="ctr">
              <a:lnSpc>
                <a:spcPts val="3919"/>
              </a:lnSpc>
            </a:pPr>
            <a:r>
              <a:rPr lang="en-US" sz="2799">
                <a:solidFill>
                  <a:srgbClr val="000000"/>
                </a:solidFill>
                <a:latin typeface="Canva Sans Bold"/>
              </a:rPr>
              <a:t>Bài viết</a:t>
            </a:r>
          </a:p>
        </p:txBody>
      </p:sp>
      <p:sp>
        <p:nvSpPr>
          <p:cNvPr name="TextBox 104" id="104"/>
          <p:cNvSpPr txBox="true"/>
          <p:nvPr/>
        </p:nvSpPr>
        <p:spPr>
          <a:xfrm rot="0">
            <a:off x="5645597" y="7137942"/>
            <a:ext cx="1157432" cy="481312"/>
          </a:xfrm>
          <a:prstGeom prst="rect">
            <a:avLst/>
          </a:prstGeom>
        </p:spPr>
        <p:txBody>
          <a:bodyPr anchor="t" rtlCol="false" tIns="0" lIns="0" bIns="0" rIns="0">
            <a:spAutoFit/>
          </a:bodyPr>
          <a:lstStyle/>
          <a:p>
            <a:pPr algn="ctr">
              <a:lnSpc>
                <a:spcPts val="3919"/>
              </a:lnSpc>
            </a:pPr>
            <a:r>
              <a:rPr lang="en-US" sz="2799">
                <a:solidFill>
                  <a:srgbClr val="000000"/>
                </a:solidFill>
                <a:latin typeface="Canva Sans Bold"/>
              </a:rPr>
              <a:t>Footer</a:t>
            </a:r>
          </a:p>
        </p:txBody>
      </p:sp>
      <p:sp>
        <p:nvSpPr>
          <p:cNvPr name="TextBox 105" id="105"/>
          <p:cNvSpPr txBox="true"/>
          <p:nvPr/>
        </p:nvSpPr>
        <p:spPr>
          <a:xfrm rot="0">
            <a:off x="11701069" y="4010061"/>
            <a:ext cx="1521474" cy="481312"/>
          </a:xfrm>
          <a:prstGeom prst="rect">
            <a:avLst/>
          </a:prstGeom>
        </p:spPr>
        <p:txBody>
          <a:bodyPr anchor="t" rtlCol="false" tIns="0" lIns="0" bIns="0" rIns="0">
            <a:spAutoFit/>
          </a:bodyPr>
          <a:lstStyle/>
          <a:p>
            <a:pPr algn="ctr">
              <a:lnSpc>
                <a:spcPts val="3919"/>
              </a:lnSpc>
            </a:pPr>
            <a:r>
              <a:rPr lang="en-US" sz="2799">
                <a:solidFill>
                  <a:srgbClr val="000000"/>
                </a:solidFill>
                <a:latin typeface="Canva Sans Bold"/>
              </a:rPr>
              <a:t>Giỏ hàng</a:t>
            </a:r>
          </a:p>
        </p:txBody>
      </p:sp>
      <p:sp>
        <p:nvSpPr>
          <p:cNvPr name="TextBox 106" id="106"/>
          <p:cNvSpPr txBox="true"/>
          <p:nvPr/>
        </p:nvSpPr>
        <p:spPr>
          <a:xfrm rot="0">
            <a:off x="15261843" y="4010853"/>
            <a:ext cx="2157015" cy="481312"/>
          </a:xfrm>
          <a:prstGeom prst="rect">
            <a:avLst/>
          </a:prstGeom>
        </p:spPr>
        <p:txBody>
          <a:bodyPr anchor="t" rtlCol="false" tIns="0" lIns="0" bIns="0" rIns="0">
            <a:spAutoFit/>
          </a:bodyPr>
          <a:lstStyle/>
          <a:p>
            <a:pPr algn="ctr">
              <a:lnSpc>
                <a:spcPts val="3919"/>
              </a:lnSpc>
            </a:pPr>
            <a:r>
              <a:rPr lang="en-US" sz="2799">
                <a:solidFill>
                  <a:srgbClr val="000000"/>
                </a:solidFill>
                <a:latin typeface="Canva Sans Bold"/>
              </a:rPr>
              <a:t>Form liên hệ</a:t>
            </a:r>
          </a:p>
        </p:txBody>
      </p:sp>
      <p:sp>
        <p:nvSpPr>
          <p:cNvPr name="TextBox 107" id="107"/>
          <p:cNvSpPr txBox="true"/>
          <p:nvPr/>
        </p:nvSpPr>
        <p:spPr>
          <a:xfrm rot="0">
            <a:off x="15580519" y="5076282"/>
            <a:ext cx="1678781" cy="481312"/>
          </a:xfrm>
          <a:prstGeom prst="rect">
            <a:avLst/>
          </a:prstGeom>
        </p:spPr>
        <p:txBody>
          <a:bodyPr anchor="t" rtlCol="false" tIns="0" lIns="0" bIns="0" rIns="0">
            <a:spAutoFit/>
          </a:bodyPr>
          <a:lstStyle/>
          <a:p>
            <a:pPr algn="ctr">
              <a:lnSpc>
                <a:spcPts val="3919"/>
              </a:lnSpc>
            </a:pPr>
            <a:r>
              <a:rPr lang="en-US" sz="2799">
                <a:solidFill>
                  <a:srgbClr val="000000"/>
                </a:solidFill>
                <a:latin typeface="Canva Sans Bold"/>
              </a:rPr>
              <a:t>Nút thoát</a:t>
            </a:r>
          </a:p>
        </p:txBody>
      </p:sp>
      <p:sp>
        <p:nvSpPr>
          <p:cNvPr name="TextBox 108" id="108"/>
          <p:cNvSpPr txBox="true"/>
          <p:nvPr/>
        </p:nvSpPr>
        <p:spPr>
          <a:xfrm rot="0">
            <a:off x="11591523" y="5042549"/>
            <a:ext cx="1740567" cy="481312"/>
          </a:xfrm>
          <a:prstGeom prst="rect">
            <a:avLst/>
          </a:prstGeom>
        </p:spPr>
        <p:txBody>
          <a:bodyPr anchor="t" rtlCol="false" tIns="0" lIns="0" bIns="0" rIns="0">
            <a:spAutoFit/>
          </a:bodyPr>
          <a:lstStyle/>
          <a:p>
            <a:pPr algn="ctr">
              <a:lnSpc>
                <a:spcPts val="3919"/>
              </a:lnSpc>
            </a:pPr>
            <a:r>
              <a:rPr lang="en-US" sz="2799">
                <a:solidFill>
                  <a:srgbClr val="000000"/>
                </a:solidFill>
                <a:latin typeface="Canva Sans Bold"/>
              </a:rPr>
              <a:t>Sản phẩm</a:t>
            </a:r>
          </a:p>
        </p:txBody>
      </p:sp>
      <p:sp>
        <p:nvSpPr>
          <p:cNvPr name="TextBox 109" id="109"/>
          <p:cNvSpPr txBox="true"/>
          <p:nvPr/>
        </p:nvSpPr>
        <p:spPr>
          <a:xfrm rot="0">
            <a:off x="10900169" y="6114411"/>
            <a:ext cx="3051969" cy="481312"/>
          </a:xfrm>
          <a:prstGeom prst="rect">
            <a:avLst/>
          </a:prstGeom>
        </p:spPr>
        <p:txBody>
          <a:bodyPr anchor="t" rtlCol="false" tIns="0" lIns="0" bIns="0" rIns="0">
            <a:spAutoFit/>
          </a:bodyPr>
          <a:lstStyle/>
          <a:p>
            <a:pPr algn="ctr">
              <a:lnSpc>
                <a:spcPts val="3919"/>
              </a:lnSpc>
            </a:pPr>
            <a:r>
              <a:rPr lang="en-US" sz="2799">
                <a:solidFill>
                  <a:srgbClr val="000000"/>
                </a:solidFill>
                <a:latin typeface="Canva Sans Bold"/>
              </a:rPr>
              <a:t>Chi tiết sản phẩm</a:t>
            </a:r>
          </a:p>
        </p:txBody>
      </p:sp>
      <p:sp>
        <p:nvSpPr>
          <p:cNvPr name="TextBox 110" id="110"/>
          <p:cNvSpPr txBox="true"/>
          <p:nvPr/>
        </p:nvSpPr>
        <p:spPr>
          <a:xfrm rot="0">
            <a:off x="12191313" y="7185481"/>
            <a:ext cx="693990" cy="481312"/>
          </a:xfrm>
          <a:prstGeom prst="rect">
            <a:avLst/>
          </a:prstGeom>
        </p:spPr>
        <p:txBody>
          <a:bodyPr anchor="t" rtlCol="false" tIns="0" lIns="0" bIns="0" rIns="0">
            <a:spAutoFit/>
          </a:bodyPr>
          <a:lstStyle/>
          <a:p>
            <a:pPr algn="ctr">
              <a:lnSpc>
                <a:spcPts val="3919"/>
              </a:lnSpc>
            </a:pPr>
            <a:r>
              <a:rPr lang="en-US" sz="2799">
                <a:solidFill>
                  <a:srgbClr val="000000"/>
                </a:solidFill>
                <a:latin typeface="Canva Sans Bold"/>
              </a:rPr>
              <a:t>Ảnh</a:t>
            </a:r>
          </a:p>
        </p:txBody>
      </p:sp>
      <p:grpSp>
        <p:nvGrpSpPr>
          <p:cNvPr name="Group 111" id="111"/>
          <p:cNvGrpSpPr/>
          <p:nvPr/>
        </p:nvGrpSpPr>
        <p:grpSpPr>
          <a:xfrm rot="0">
            <a:off x="10729030" y="7998779"/>
            <a:ext cx="3465552" cy="813896"/>
            <a:chOff x="0" y="0"/>
            <a:chExt cx="912738" cy="214359"/>
          </a:xfrm>
        </p:grpSpPr>
        <p:sp>
          <p:nvSpPr>
            <p:cNvPr name="Freeform 112" id="112"/>
            <p:cNvSpPr/>
            <p:nvPr/>
          </p:nvSpPr>
          <p:spPr>
            <a:xfrm flipH="false" flipV="false" rot="0">
              <a:off x="0" y="0"/>
              <a:ext cx="912738" cy="214359"/>
            </a:xfrm>
            <a:custGeom>
              <a:avLst/>
              <a:gdLst/>
              <a:ahLst/>
              <a:cxnLst/>
              <a:rect r="r" b="b" t="t" l="l"/>
              <a:pathLst>
                <a:path h="214359" w="912738">
                  <a:moveTo>
                    <a:pt x="107180" y="0"/>
                  </a:moveTo>
                  <a:lnTo>
                    <a:pt x="805558" y="0"/>
                  </a:lnTo>
                  <a:cubicBezTo>
                    <a:pt x="833984" y="0"/>
                    <a:pt x="861246" y="11292"/>
                    <a:pt x="881346" y="31392"/>
                  </a:cubicBezTo>
                  <a:cubicBezTo>
                    <a:pt x="901446" y="51492"/>
                    <a:pt x="912738" y="78754"/>
                    <a:pt x="912738" y="107180"/>
                  </a:cubicBezTo>
                  <a:lnTo>
                    <a:pt x="912738" y="107180"/>
                  </a:lnTo>
                  <a:cubicBezTo>
                    <a:pt x="912738" y="166373"/>
                    <a:pt x="864752" y="214359"/>
                    <a:pt x="805558" y="214359"/>
                  </a:cubicBezTo>
                  <a:lnTo>
                    <a:pt x="107180" y="214359"/>
                  </a:lnTo>
                  <a:cubicBezTo>
                    <a:pt x="47986" y="214359"/>
                    <a:pt x="0" y="166373"/>
                    <a:pt x="0" y="107180"/>
                  </a:cubicBezTo>
                  <a:lnTo>
                    <a:pt x="0" y="107180"/>
                  </a:lnTo>
                  <a:cubicBezTo>
                    <a:pt x="0" y="47986"/>
                    <a:pt x="47986" y="0"/>
                    <a:pt x="107180" y="0"/>
                  </a:cubicBezTo>
                  <a:close/>
                </a:path>
              </a:pathLst>
            </a:custGeom>
            <a:solidFill>
              <a:srgbClr val="B6C471"/>
            </a:solidFill>
          </p:spPr>
        </p:sp>
        <p:sp>
          <p:nvSpPr>
            <p:cNvPr name="TextBox 113" id="113"/>
            <p:cNvSpPr txBox="true"/>
            <p:nvPr/>
          </p:nvSpPr>
          <p:spPr>
            <a:xfrm>
              <a:off x="0" y="-28575"/>
              <a:ext cx="912738" cy="242934"/>
            </a:xfrm>
            <a:prstGeom prst="rect">
              <a:avLst/>
            </a:prstGeom>
          </p:spPr>
          <p:txBody>
            <a:bodyPr anchor="ctr" rtlCol="false" tIns="50800" lIns="50800" bIns="50800" rIns="50800"/>
            <a:lstStyle/>
            <a:p>
              <a:pPr algn="ctr">
                <a:lnSpc>
                  <a:spcPts val="1960"/>
                </a:lnSpc>
              </a:pPr>
            </a:p>
          </p:txBody>
        </p:sp>
      </p:grpSp>
      <p:sp>
        <p:nvSpPr>
          <p:cNvPr name="AutoShape 114" id="114"/>
          <p:cNvSpPr/>
          <p:nvPr/>
        </p:nvSpPr>
        <p:spPr>
          <a:xfrm>
            <a:off x="12461806" y="7827927"/>
            <a:ext cx="0" cy="170852"/>
          </a:xfrm>
          <a:prstGeom prst="line">
            <a:avLst/>
          </a:prstGeom>
          <a:ln cap="rnd" w="38100">
            <a:solidFill>
              <a:srgbClr val="ACB8C0"/>
            </a:solidFill>
            <a:prstDash val="solid"/>
            <a:headEnd type="none" len="sm" w="sm"/>
            <a:tailEnd type="arrow" len="sm" w="med"/>
          </a:ln>
        </p:spPr>
      </p:sp>
      <p:sp>
        <p:nvSpPr>
          <p:cNvPr name="TextBox 115" id="115"/>
          <p:cNvSpPr txBox="true"/>
          <p:nvPr/>
        </p:nvSpPr>
        <p:spPr>
          <a:xfrm rot="0">
            <a:off x="11959592" y="8141654"/>
            <a:ext cx="1157432" cy="481312"/>
          </a:xfrm>
          <a:prstGeom prst="rect">
            <a:avLst/>
          </a:prstGeom>
        </p:spPr>
        <p:txBody>
          <a:bodyPr anchor="t" rtlCol="false" tIns="0" lIns="0" bIns="0" rIns="0">
            <a:spAutoFit/>
          </a:bodyPr>
          <a:lstStyle/>
          <a:p>
            <a:pPr algn="ctr">
              <a:lnSpc>
                <a:spcPts val="3919"/>
              </a:lnSpc>
            </a:pPr>
            <a:r>
              <a:rPr lang="en-US" sz="2799">
                <a:solidFill>
                  <a:srgbClr val="000000"/>
                </a:solidFill>
                <a:latin typeface="Canva Sans Bold"/>
              </a:rPr>
              <a:t>Footer</a:t>
            </a:r>
          </a:p>
        </p:txBody>
      </p:sp>
      <p:sp>
        <p:nvSpPr>
          <p:cNvPr name="Freeform 116" id="116"/>
          <p:cNvSpPr/>
          <p:nvPr/>
        </p:nvSpPr>
        <p:spPr>
          <a:xfrm flipH="false" flipV="false" rot="7374485">
            <a:off x="-499505" y="-337539"/>
            <a:ext cx="2425544" cy="2165349"/>
          </a:xfrm>
          <a:custGeom>
            <a:avLst/>
            <a:gdLst/>
            <a:ahLst/>
            <a:cxnLst/>
            <a:rect r="r" b="b" t="t" l="l"/>
            <a:pathLst>
              <a:path h="2165349" w="2425544">
                <a:moveTo>
                  <a:pt x="0" y="0"/>
                </a:moveTo>
                <a:lnTo>
                  <a:pt x="2425544" y="0"/>
                </a:lnTo>
                <a:lnTo>
                  <a:pt x="2425544" y="2165349"/>
                </a:lnTo>
                <a:lnTo>
                  <a:pt x="0" y="2165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7" id="117"/>
          <p:cNvSpPr/>
          <p:nvPr/>
        </p:nvSpPr>
        <p:spPr>
          <a:xfrm flipH="false" flipV="false" rot="123011">
            <a:off x="1127555" y="-508401"/>
            <a:ext cx="2198540" cy="1990678"/>
          </a:xfrm>
          <a:custGeom>
            <a:avLst/>
            <a:gdLst/>
            <a:ahLst/>
            <a:cxnLst/>
            <a:rect r="r" b="b" t="t" l="l"/>
            <a:pathLst>
              <a:path h="1990678" w="2198540">
                <a:moveTo>
                  <a:pt x="0" y="0"/>
                </a:moveTo>
                <a:lnTo>
                  <a:pt x="2198540" y="0"/>
                </a:lnTo>
                <a:lnTo>
                  <a:pt x="2198540" y="1990678"/>
                </a:lnTo>
                <a:lnTo>
                  <a:pt x="0" y="19906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8" id="118"/>
          <p:cNvSpPr/>
          <p:nvPr/>
        </p:nvSpPr>
        <p:spPr>
          <a:xfrm flipH="false" flipV="false" rot="-1542253">
            <a:off x="-319144" y="137322"/>
            <a:ext cx="1447405" cy="1601112"/>
          </a:xfrm>
          <a:custGeom>
            <a:avLst/>
            <a:gdLst/>
            <a:ahLst/>
            <a:cxnLst/>
            <a:rect r="r" b="b" t="t" l="l"/>
            <a:pathLst>
              <a:path h="1601112" w="1447405">
                <a:moveTo>
                  <a:pt x="0" y="0"/>
                </a:moveTo>
                <a:lnTo>
                  <a:pt x="1447406" y="0"/>
                </a:lnTo>
                <a:lnTo>
                  <a:pt x="1447406" y="1601112"/>
                </a:lnTo>
                <a:lnTo>
                  <a:pt x="0" y="1601112"/>
                </a:lnTo>
                <a:lnTo>
                  <a:pt x="0" y="0"/>
                </a:lnTo>
                <a:close/>
              </a:path>
            </a:pathLst>
          </a:custGeom>
          <a:blipFill>
            <a:blip r:embed="rId6"/>
            <a:stretch>
              <a:fillRect l="0" t="0" r="0" b="0"/>
            </a:stretch>
          </a:blipFill>
        </p:spPr>
      </p:sp>
      <p:sp>
        <p:nvSpPr>
          <p:cNvPr name="Freeform 119" id="119"/>
          <p:cNvSpPr/>
          <p:nvPr/>
        </p:nvSpPr>
        <p:spPr>
          <a:xfrm flipH="false" flipV="false" rot="-77089">
            <a:off x="1130341" y="256665"/>
            <a:ext cx="925097" cy="868975"/>
          </a:xfrm>
          <a:custGeom>
            <a:avLst/>
            <a:gdLst/>
            <a:ahLst/>
            <a:cxnLst/>
            <a:rect r="r" b="b" t="t" l="l"/>
            <a:pathLst>
              <a:path h="868975" w="925097">
                <a:moveTo>
                  <a:pt x="0" y="0"/>
                </a:moveTo>
                <a:lnTo>
                  <a:pt x="925097" y="0"/>
                </a:lnTo>
                <a:lnTo>
                  <a:pt x="925097" y="868974"/>
                </a:lnTo>
                <a:lnTo>
                  <a:pt x="0" y="868974"/>
                </a:lnTo>
                <a:lnTo>
                  <a:pt x="0" y="0"/>
                </a:lnTo>
                <a:close/>
              </a:path>
            </a:pathLst>
          </a:custGeom>
          <a:blipFill>
            <a:blip r:embed="rId7"/>
            <a:stretch>
              <a:fillRect l="0" t="0" r="0" b="0"/>
            </a:stretch>
          </a:blipFill>
        </p:spPr>
      </p:sp>
      <p:sp>
        <p:nvSpPr>
          <p:cNvPr name="Freeform 120" id="120"/>
          <p:cNvSpPr/>
          <p:nvPr/>
        </p:nvSpPr>
        <p:spPr>
          <a:xfrm flipH="false" flipV="false" rot="6942633">
            <a:off x="-1156966" y="1238373"/>
            <a:ext cx="1327634" cy="1134684"/>
          </a:xfrm>
          <a:custGeom>
            <a:avLst/>
            <a:gdLst/>
            <a:ahLst/>
            <a:cxnLst/>
            <a:rect r="r" b="b" t="t" l="l"/>
            <a:pathLst>
              <a:path h="1134684" w="1327634">
                <a:moveTo>
                  <a:pt x="0" y="0"/>
                </a:moveTo>
                <a:lnTo>
                  <a:pt x="1327633" y="0"/>
                </a:lnTo>
                <a:lnTo>
                  <a:pt x="1327633" y="1134684"/>
                </a:lnTo>
                <a:lnTo>
                  <a:pt x="0" y="1134684"/>
                </a:lnTo>
                <a:lnTo>
                  <a:pt x="0" y="0"/>
                </a:lnTo>
                <a:close/>
              </a:path>
            </a:pathLst>
          </a:custGeom>
          <a:blipFill>
            <a:blip r:embed="rId8"/>
            <a:stretch>
              <a:fillRect l="0" t="0" r="0" b="0"/>
            </a:stretch>
          </a:blipFill>
        </p:spPr>
      </p:sp>
      <p:sp>
        <p:nvSpPr>
          <p:cNvPr name="Freeform 121" id="121"/>
          <p:cNvSpPr/>
          <p:nvPr/>
        </p:nvSpPr>
        <p:spPr>
          <a:xfrm flipH="false" flipV="false" rot="5548233">
            <a:off x="3260203" y="152748"/>
            <a:ext cx="370729" cy="668381"/>
          </a:xfrm>
          <a:custGeom>
            <a:avLst/>
            <a:gdLst/>
            <a:ahLst/>
            <a:cxnLst/>
            <a:rect r="r" b="b" t="t" l="l"/>
            <a:pathLst>
              <a:path h="668381" w="370729">
                <a:moveTo>
                  <a:pt x="0" y="0"/>
                </a:moveTo>
                <a:lnTo>
                  <a:pt x="370729" y="0"/>
                </a:lnTo>
                <a:lnTo>
                  <a:pt x="370729" y="668381"/>
                </a:lnTo>
                <a:lnTo>
                  <a:pt x="0" y="668381"/>
                </a:lnTo>
                <a:lnTo>
                  <a:pt x="0" y="0"/>
                </a:lnTo>
                <a:close/>
              </a:path>
            </a:pathLst>
          </a:custGeom>
          <a:blipFill>
            <a:blip r:embed="rId9"/>
            <a:stretch>
              <a:fillRect l="0" t="0" r="0" b="0"/>
            </a:stretch>
          </a:blipFill>
        </p:spPr>
      </p:sp>
      <p:sp>
        <p:nvSpPr>
          <p:cNvPr name="Freeform 122" id="122"/>
          <p:cNvSpPr/>
          <p:nvPr/>
        </p:nvSpPr>
        <p:spPr>
          <a:xfrm flipH="false" flipV="false" rot="-10783580">
            <a:off x="1569070" y="1308950"/>
            <a:ext cx="321698" cy="211249"/>
          </a:xfrm>
          <a:custGeom>
            <a:avLst/>
            <a:gdLst/>
            <a:ahLst/>
            <a:cxnLst/>
            <a:rect r="r" b="b" t="t" l="l"/>
            <a:pathLst>
              <a:path h="211249" w="321698">
                <a:moveTo>
                  <a:pt x="0" y="0"/>
                </a:moveTo>
                <a:lnTo>
                  <a:pt x="321698" y="0"/>
                </a:lnTo>
                <a:lnTo>
                  <a:pt x="321698" y="211249"/>
                </a:lnTo>
                <a:lnTo>
                  <a:pt x="0" y="211249"/>
                </a:lnTo>
                <a:lnTo>
                  <a:pt x="0" y="0"/>
                </a:lnTo>
                <a:close/>
              </a:path>
            </a:pathLst>
          </a:custGeom>
          <a:blipFill>
            <a:blip r:embed="rId10"/>
            <a:stretch>
              <a:fillRect l="0" t="0" r="0" b="0"/>
            </a:stretch>
          </a:blipFill>
        </p:spPr>
      </p:sp>
      <p:sp>
        <p:nvSpPr>
          <p:cNvPr name="Freeform 123" id="123"/>
          <p:cNvSpPr/>
          <p:nvPr/>
        </p:nvSpPr>
        <p:spPr>
          <a:xfrm flipH="false" flipV="false" rot="6942900">
            <a:off x="2497568" y="226389"/>
            <a:ext cx="226804" cy="220907"/>
          </a:xfrm>
          <a:custGeom>
            <a:avLst/>
            <a:gdLst/>
            <a:ahLst/>
            <a:cxnLst/>
            <a:rect r="r" b="b" t="t" l="l"/>
            <a:pathLst>
              <a:path h="220907" w="226804">
                <a:moveTo>
                  <a:pt x="0" y="0"/>
                </a:moveTo>
                <a:lnTo>
                  <a:pt x="226804" y="0"/>
                </a:lnTo>
                <a:lnTo>
                  <a:pt x="226804" y="220906"/>
                </a:lnTo>
                <a:lnTo>
                  <a:pt x="0" y="220906"/>
                </a:lnTo>
                <a:lnTo>
                  <a:pt x="0" y="0"/>
                </a:lnTo>
                <a:close/>
              </a:path>
            </a:pathLst>
          </a:custGeom>
          <a:blipFill>
            <a:blip r:embed="rId11"/>
            <a:stretch>
              <a:fillRect l="0" t="0" r="0" b="0"/>
            </a:stretch>
          </a:blipFill>
        </p:spPr>
      </p:sp>
      <p:sp>
        <p:nvSpPr>
          <p:cNvPr name="Freeform 124" id="124"/>
          <p:cNvSpPr/>
          <p:nvPr/>
        </p:nvSpPr>
        <p:spPr>
          <a:xfrm flipH="false" flipV="false" rot="7974089">
            <a:off x="2550615" y="1425564"/>
            <a:ext cx="217287" cy="230675"/>
          </a:xfrm>
          <a:custGeom>
            <a:avLst/>
            <a:gdLst/>
            <a:ahLst/>
            <a:cxnLst/>
            <a:rect r="r" b="b" t="t" l="l"/>
            <a:pathLst>
              <a:path h="230675" w="217287">
                <a:moveTo>
                  <a:pt x="0" y="0"/>
                </a:moveTo>
                <a:lnTo>
                  <a:pt x="217287" y="0"/>
                </a:lnTo>
                <a:lnTo>
                  <a:pt x="217287" y="230676"/>
                </a:lnTo>
                <a:lnTo>
                  <a:pt x="0" y="230676"/>
                </a:lnTo>
                <a:lnTo>
                  <a:pt x="0" y="0"/>
                </a:lnTo>
                <a:close/>
              </a:path>
            </a:pathLst>
          </a:custGeom>
          <a:blipFill>
            <a:blip r:embed="rId12"/>
            <a:stretch>
              <a:fillRect l="0" t="0" r="0" b="0"/>
            </a:stretch>
          </a:blipFill>
        </p:spPr>
      </p:sp>
      <p:sp>
        <p:nvSpPr>
          <p:cNvPr name="Freeform 125" id="125"/>
          <p:cNvSpPr/>
          <p:nvPr/>
        </p:nvSpPr>
        <p:spPr>
          <a:xfrm flipH="false" flipV="false" rot="8076329">
            <a:off x="1970622" y="1389055"/>
            <a:ext cx="172098" cy="166935"/>
          </a:xfrm>
          <a:custGeom>
            <a:avLst/>
            <a:gdLst/>
            <a:ahLst/>
            <a:cxnLst/>
            <a:rect r="r" b="b" t="t" l="l"/>
            <a:pathLst>
              <a:path h="166935" w="172098">
                <a:moveTo>
                  <a:pt x="0" y="0"/>
                </a:moveTo>
                <a:lnTo>
                  <a:pt x="172098" y="0"/>
                </a:lnTo>
                <a:lnTo>
                  <a:pt x="172098" y="166935"/>
                </a:lnTo>
                <a:lnTo>
                  <a:pt x="0" y="166935"/>
                </a:lnTo>
                <a:lnTo>
                  <a:pt x="0" y="0"/>
                </a:lnTo>
                <a:close/>
              </a:path>
            </a:pathLst>
          </a:custGeom>
          <a:blipFill>
            <a:blip r:embed="rId13"/>
            <a:stretch>
              <a:fillRect l="0" t="0" r="0" b="0"/>
            </a:stretch>
          </a:blipFill>
        </p:spPr>
      </p:sp>
      <p:sp>
        <p:nvSpPr>
          <p:cNvPr name="Freeform 126" id="126"/>
          <p:cNvSpPr/>
          <p:nvPr/>
        </p:nvSpPr>
        <p:spPr>
          <a:xfrm flipH="true" flipV="false" rot="5252672">
            <a:off x="2424348" y="661455"/>
            <a:ext cx="217287" cy="230675"/>
          </a:xfrm>
          <a:custGeom>
            <a:avLst/>
            <a:gdLst/>
            <a:ahLst/>
            <a:cxnLst/>
            <a:rect r="r" b="b" t="t" l="l"/>
            <a:pathLst>
              <a:path h="230675" w="217287">
                <a:moveTo>
                  <a:pt x="217287" y="0"/>
                </a:moveTo>
                <a:lnTo>
                  <a:pt x="0" y="0"/>
                </a:lnTo>
                <a:lnTo>
                  <a:pt x="0" y="230675"/>
                </a:lnTo>
                <a:lnTo>
                  <a:pt x="217287" y="230675"/>
                </a:lnTo>
                <a:lnTo>
                  <a:pt x="217287" y="0"/>
                </a:lnTo>
                <a:close/>
              </a:path>
            </a:pathLst>
          </a:custGeom>
          <a:blipFill>
            <a:blip r:embed="rId12"/>
            <a:stretch>
              <a:fillRect l="0" t="0" r="0" b="0"/>
            </a:stretch>
          </a:blipFill>
        </p:spPr>
      </p:sp>
      <p:sp>
        <p:nvSpPr>
          <p:cNvPr name="Freeform 127" id="127"/>
          <p:cNvSpPr/>
          <p:nvPr/>
        </p:nvSpPr>
        <p:spPr>
          <a:xfrm flipH="false" flipV="false" rot="-7243312">
            <a:off x="1855130" y="1134018"/>
            <a:ext cx="172098" cy="166935"/>
          </a:xfrm>
          <a:custGeom>
            <a:avLst/>
            <a:gdLst/>
            <a:ahLst/>
            <a:cxnLst/>
            <a:rect r="r" b="b" t="t" l="l"/>
            <a:pathLst>
              <a:path h="166935" w="172098">
                <a:moveTo>
                  <a:pt x="0" y="0"/>
                </a:moveTo>
                <a:lnTo>
                  <a:pt x="172098" y="0"/>
                </a:lnTo>
                <a:lnTo>
                  <a:pt x="172098" y="166935"/>
                </a:lnTo>
                <a:lnTo>
                  <a:pt x="0" y="166935"/>
                </a:lnTo>
                <a:lnTo>
                  <a:pt x="0" y="0"/>
                </a:lnTo>
                <a:close/>
              </a:path>
            </a:pathLst>
          </a:custGeom>
          <a:blipFill>
            <a:blip r:embed="rId13"/>
            <a:stretch>
              <a:fillRect l="0" t="0" r="0" b="0"/>
            </a:stretch>
          </a:blipFill>
        </p:spPr>
      </p:sp>
      <p:sp>
        <p:nvSpPr>
          <p:cNvPr name="Freeform 128" id="128"/>
          <p:cNvSpPr/>
          <p:nvPr/>
        </p:nvSpPr>
        <p:spPr>
          <a:xfrm flipH="false" flipV="false" rot="-5111727">
            <a:off x="2768632" y="1126052"/>
            <a:ext cx="182769" cy="177286"/>
          </a:xfrm>
          <a:custGeom>
            <a:avLst/>
            <a:gdLst/>
            <a:ahLst/>
            <a:cxnLst/>
            <a:rect r="r" b="b" t="t" l="l"/>
            <a:pathLst>
              <a:path h="177286" w="182769">
                <a:moveTo>
                  <a:pt x="0" y="0"/>
                </a:moveTo>
                <a:lnTo>
                  <a:pt x="182769" y="0"/>
                </a:lnTo>
                <a:lnTo>
                  <a:pt x="182769" y="177286"/>
                </a:lnTo>
                <a:lnTo>
                  <a:pt x="0" y="177286"/>
                </a:lnTo>
                <a:lnTo>
                  <a:pt x="0" y="0"/>
                </a:lnTo>
                <a:close/>
              </a:path>
            </a:pathLst>
          </a:custGeom>
          <a:blipFill>
            <a:blip r:embed="rId13"/>
            <a:stretch>
              <a:fillRect l="0" t="0" r="0" b="0"/>
            </a:stretch>
          </a:blipFill>
        </p:spPr>
      </p:sp>
      <p:sp>
        <p:nvSpPr>
          <p:cNvPr name="Freeform 129" id="129"/>
          <p:cNvSpPr/>
          <p:nvPr/>
        </p:nvSpPr>
        <p:spPr>
          <a:xfrm flipH="false" flipV="false" rot="4208011">
            <a:off x="2307767" y="1032536"/>
            <a:ext cx="213562" cy="208009"/>
          </a:xfrm>
          <a:custGeom>
            <a:avLst/>
            <a:gdLst/>
            <a:ahLst/>
            <a:cxnLst/>
            <a:rect r="r" b="b" t="t" l="l"/>
            <a:pathLst>
              <a:path h="208009" w="213562">
                <a:moveTo>
                  <a:pt x="0" y="0"/>
                </a:moveTo>
                <a:lnTo>
                  <a:pt x="213561" y="0"/>
                </a:lnTo>
                <a:lnTo>
                  <a:pt x="213561" y="208009"/>
                </a:lnTo>
                <a:lnTo>
                  <a:pt x="0" y="208009"/>
                </a:lnTo>
                <a:lnTo>
                  <a:pt x="0" y="0"/>
                </a:lnTo>
                <a:close/>
              </a:path>
            </a:pathLst>
          </a:custGeom>
          <a:blipFill>
            <a:blip r:embed="rId11"/>
            <a:stretch>
              <a:fillRect l="0" t="0" r="0" b="0"/>
            </a:stretch>
          </a:blipFill>
        </p:spPr>
      </p:sp>
      <p:sp>
        <p:nvSpPr>
          <p:cNvPr name="Freeform 130" id="130"/>
          <p:cNvSpPr/>
          <p:nvPr/>
        </p:nvSpPr>
        <p:spPr>
          <a:xfrm flipH="false" flipV="false" rot="-6733514">
            <a:off x="15573237" y="7909770"/>
            <a:ext cx="3606727" cy="3219823"/>
          </a:xfrm>
          <a:custGeom>
            <a:avLst/>
            <a:gdLst/>
            <a:ahLst/>
            <a:cxnLst/>
            <a:rect r="r" b="b" t="t" l="l"/>
            <a:pathLst>
              <a:path h="3219823" w="3606727">
                <a:moveTo>
                  <a:pt x="0" y="0"/>
                </a:moveTo>
                <a:lnTo>
                  <a:pt x="3606727" y="0"/>
                </a:lnTo>
                <a:lnTo>
                  <a:pt x="3606727" y="3219824"/>
                </a:lnTo>
                <a:lnTo>
                  <a:pt x="0" y="32198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1" id="131"/>
          <p:cNvSpPr/>
          <p:nvPr/>
        </p:nvSpPr>
        <p:spPr>
          <a:xfrm flipH="false" flipV="false" rot="7331612">
            <a:off x="14887600" y="8313315"/>
            <a:ext cx="3269177" cy="2960091"/>
          </a:xfrm>
          <a:custGeom>
            <a:avLst/>
            <a:gdLst/>
            <a:ahLst/>
            <a:cxnLst/>
            <a:rect r="r" b="b" t="t" l="l"/>
            <a:pathLst>
              <a:path h="2960091" w="3269177">
                <a:moveTo>
                  <a:pt x="0" y="0"/>
                </a:moveTo>
                <a:lnTo>
                  <a:pt x="3269176" y="0"/>
                </a:lnTo>
                <a:lnTo>
                  <a:pt x="3269176" y="2960090"/>
                </a:lnTo>
                <a:lnTo>
                  <a:pt x="0" y="29600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2" id="132"/>
          <p:cNvSpPr/>
          <p:nvPr/>
        </p:nvSpPr>
        <p:spPr>
          <a:xfrm flipH="true" flipV="false" rot="5292859">
            <a:off x="14441801" y="9182724"/>
            <a:ext cx="1275919" cy="905052"/>
          </a:xfrm>
          <a:custGeom>
            <a:avLst/>
            <a:gdLst/>
            <a:ahLst/>
            <a:cxnLst/>
            <a:rect r="r" b="b" t="t" l="l"/>
            <a:pathLst>
              <a:path h="905052" w="1275919">
                <a:moveTo>
                  <a:pt x="1275919" y="0"/>
                </a:moveTo>
                <a:lnTo>
                  <a:pt x="0" y="0"/>
                </a:lnTo>
                <a:lnTo>
                  <a:pt x="0" y="905051"/>
                </a:lnTo>
                <a:lnTo>
                  <a:pt x="1275919" y="905051"/>
                </a:lnTo>
                <a:lnTo>
                  <a:pt x="1275919" y="0"/>
                </a:lnTo>
                <a:close/>
              </a:path>
            </a:pathLst>
          </a:custGeom>
          <a:blipFill>
            <a:blip r:embed="rId14"/>
            <a:stretch>
              <a:fillRect l="0" t="0" r="0" b="0"/>
            </a:stretch>
          </a:blipFill>
        </p:spPr>
      </p:sp>
      <p:sp>
        <p:nvSpPr>
          <p:cNvPr name="Freeform 133" id="133"/>
          <p:cNvSpPr/>
          <p:nvPr/>
        </p:nvSpPr>
        <p:spPr>
          <a:xfrm flipH="false" flipV="false" rot="-2105749">
            <a:off x="15905040" y="9275069"/>
            <a:ext cx="644279" cy="628796"/>
          </a:xfrm>
          <a:custGeom>
            <a:avLst/>
            <a:gdLst/>
            <a:ahLst/>
            <a:cxnLst/>
            <a:rect r="r" b="b" t="t" l="l"/>
            <a:pathLst>
              <a:path h="628796" w="644279">
                <a:moveTo>
                  <a:pt x="0" y="0"/>
                </a:moveTo>
                <a:lnTo>
                  <a:pt x="644279" y="0"/>
                </a:lnTo>
                <a:lnTo>
                  <a:pt x="644279" y="628796"/>
                </a:lnTo>
                <a:lnTo>
                  <a:pt x="0" y="628796"/>
                </a:lnTo>
                <a:lnTo>
                  <a:pt x="0" y="0"/>
                </a:lnTo>
                <a:close/>
              </a:path>
            </a:pathLst>
          </a:custGeom>
          <a:blipFill>
            <a:blip r:embed="rId15"/>
            <a:stretch>
              <a:fillRect l="0" t="0" r="0" b="0"/>
            </a:stretch>
          </a:blipFill>
        </p:spPr>
      </p:sp>
      <p:sp>
        <p:nvSpPr>
          <p:cNvPr name="Freeform 134" id="134"/>
          <p:cNvSpPr/>
          <p:nvPr/>
        </p:nvSpPr>
        <p:spPr>
          <a:xfrm flipH="false" flipV="false" rot="1336026">
            <a:off x="16616274" y="7829724"/>
            <a:ext cx="432135" cy="631289"/>
          </a:xfrm>
          <a:custGeom>
            <a:avLst/>
            <a:gdLst/>
            <a:ahLst/>
            <a:cxnLst/>
            <a:rect r="r" b="b" t="t" l="l"/>
            <a:pathLst>
              <a:path h="631289" w="432135">
                <a:moveTo>
                  <a:pt x="0" y="0"/>
                </a:moveTo>
                <a:lnTo>
                  <a:pt x="432135" y="0"/>
                </a:lnTo>
                <a:lnTo>
                  <a:pt x="432135" y="631289"/>
                </a:lnTo>
                <a:lnTo>
                  <a:pt x="0" y="631289"/>
                </a:lnTo>
                <a:lnTo>
                  <a:pt x="0" y="0"/>
                </a:lnTo>
                <a:close/>
              </a:path>
            </a:pathLst>
          </a:custGeom>
          <a:blipFill>
            <a:blip r:embed="rId16"/>
            <a:stretch>
              <a:fillRect l="0" t="0" r="0" b="0"/>
            </a:stretch>
          </a:blipFill>
        </p:spPr>
      </p:sp>
      <p:sp>
        <p:nvSpPr>
          <p:cNvPr name="Freeform 135" id="135"/>
          <p:cNvSpPr/>
          <p:nvPr/>
        </p:nvSpPr>
        <p:spPr>
          <a:xfrm flipH="false" flipV="false" rot="-5692091">
            <a:off x="17320004" y="8788635"/>
            <a:ext cx="679142" cy="416088"/>
          </a:xfrm>
          <a:custGeom>
            <a:avLst/>
            <a:gdLst/>
            <a:ahLst/>
            <a:cxnLst/>
            <a:rect r="r" b="b" t="t" l="l"/>
            <a:pathLst>
              <a:path h="416088" w="679142">
                <a:moveTo>
                  <a:pt x="0" y="0"/>
                </a:moveTo>
                <a:lnTo>
                  <a:pt x="679142" y="0"/>
                </a:lnTo>
                <a:lnTo>
                  <a:pt x="679142" y="416088"/>
                </a:lnTo>
                <a:lnTo>
                  <a:pt x="0" y="416088"/>
                </a:lnTo>
                <a:lnTo>
                  <a:pt x="0" y="0"/>
                </a:lnTo>
                <a:close/>
              </a:path>
            </a:pathLst>
          </a:custGeom>
          <a:blipFill>
            <a:blip r:embed="rId17"/>
            <a:stretch>
              <a:fillRect l="0" t="0" r="0" b="0"/>
            </a:stretch>
          </a:blipFill>
        </p:spPr>
      </p:sp>
      <p:sp>
        <p:nvSpPr>
          <p:cNvPr name="Freeform 136" id="136"/>
          <p:cNvSpPr/>
          <p:nvPr/>
        </p:nvSpPr>
        <p:spPr>
          <a:xfrm flipH="false" flipV="false" rot="5448803">
            <a:off x="14104415" y="9539094"/>
            <a:ext cx="297871" cy="286736"/>
          </a:xfrm>
          <a:custGeom>
            <a:avLst/>
            <a:gdLst/>
            <a:ahLst/>
            <a:cxnLst/>
            <a:rect r="r" b="b" t="t" l="l"/>
            <a:pathLst>
              <a:path h="286736" w="297871">
                <a:moveTo>
                  <a:pt x="0" y="0"/>
                </a:moveTo>
                <a:lnTo>
                  <a:pt x="297870" y="0"/>
                </a:lnTo>
                <a:lnTo>
                  <a:pt x="297870" y="286736"/>
                </a:lnTo>
                <a:lnTo>
                  <a:pt x="0" y="286736"/>
                </a:lnTo>
                <a:lnTo>
                  <a:pt x="0" y="0"/>
                </a:lnTo>
                <a:close/>
              </a:path>
            </a:pathLst>
          </a:custGeom>
          <a:blipFill>
            <a:blip r:embed="rId18"/>
            <a:stretch>
              <a:fillRect l="0" t="0" r="0" b="0"/>
            </a:stretch>
          </a:blipFill>
        </p:spPr>
      </p:sp>
      <p:sp>
        <p:nvSpPr>
          <p:cNvPr name="Freeform 137" id="137"/>
          <p:cNvSpPr/>
          <p:nvPr/>
        </p:nvSpPr>
        <p:spPr>
          <a:xfrm flipH="false" flipV="false" rot="6766485">
            <a:off x="16960515" y="7311344"/>
            <a:ext cx="297871" cy="286736"/>
          </a:xfrm>
          <a:custGeom>
            <a:avLst/>
            <a:gdLst/>
            <a:ahLst/>
            <a:cxnLst/>
            <a:rect r="r" b="b" t="t" l="l"/>
            <a:pathLst>
              <a:path h="286736" w="297871">
                <a:moveTo>
                  <a:pt x="0" y="0"/>
                </a:moveTo>
                <a:lnTo>
                  <a:pt x="297871" y="0"/>
                </a:lnTo>
                <a:lnTo>
                  <a:pt x="297871" y="286736"/>
                </a:lnTo>
                <a:lnTo>
                  <a:pt x="0" y="286736"/>
                </a:lnTo>
                <a:lnTo>
                  <a:pt x="0" y="0"/>
                </a:lnTo>
                <a:close/>
              </a:path>
            </a:pathLst>
          </a:custGeom>
          <a:blipFill>
            <a:blip r:embed="rId18"/>
            <a:stretch>
              <a:fillRect l="0" t="0" r="0" b="0"/>
            </a:stretch>
          </a:blipFill>
        </p:spPr>
      </p:sp>
      <p:sp>
        <p:nvSpPr>
          <p:cNvPr name="Freeform 138" id="138"/>
          <p:cNvSpPr/>
          <p:nvPr/>
        </p:nvSpPr>
        <p:spPr>
          <a:xfrm flipH="false" flipV="false" rot="-1113013">
            <a:off x="16757483" y="8672331"/>
            <a:ext cx="703935" cy="1360699"/>
          </a:xfrm>
          <a:custGeom>
            <a:avLst/>
            <a:gdLst/>
            <a:ahLst/>
            <a:cxnLst/>
            <a:rect r="r" b="b" t="t" l="l"/>
            <a:pathLst>
              <a:path h="1360699" w="703935">
                <a:moveTo>
                  <a:pt x="0" y="0"/>
                </a:moveTo>
                <a:lnTo>
                  <a:pt x="703935" y="0"/>
                </a:lnTo>
                <a:lnTo>
                  <a:pt x="703935" y="1360698"/>
                </a:lnTo>
                <a:lnTo>
                  <a:pt x="0" y="1360698"/>
                </a:lnTo>
                <a:lnTo>
                  <a:pt x="0" y="0"/>
                </a:lnTo>
                <a:close/>
              </a:path>
            </a:pathLst>
          </a:custGeom>
          <a:blipFill>
            <a:blip r:embed="rId19"/>
            <a:stretch>
              <a:fillRect l="0" t="0" r="0" b="0"/>
            </a:stretch>
          </a:blipFill>
        </p:spPr>
      </p:sp>
      <p:sp>
        <p:nvSpPr>
          <p:cNvPr name="Freeform 139" id="139"/>
          <p:cNvSpPr/>
          <p:nvPr/>
        </p:nvSpPr>
        <p:spPr>
          <a:xfrm flipH="false" flipV="false" rot="-10632496">
            <a:off x="16410391" y="7406760"/>
            <a:ext cx="297871" cy="286736"/>
          </a:xfrm>
          <a:custGeom>
            <a:avLst/>
            <a:gdLst/>
            <a:ahLst/>
            <a:cxnLst/>
            <a:rect r="r" b="b" t="t" l="l"/>
            <a:pathLst>
              <a:path h="286736" w="297871">
                <a:moveTo>
                  <a:pt x="0" y="0"/>
                </a:moveTo>
                <a:lnTo>
                  <a:pt x="297871" y="0"/>
                </a:lnTo>
                <a:lnTo>
                  <a:pt x="297871" y="286736"/>
                </a:lnTo>
                <a:lnTo>
                  <a:pt x="0" y="286736"/>
                </a:lnTo>
                <a:lnTo>
                  <a:pt x="0" y="0"/>
                </a:lnTo>
                <a:close/>
              </a:path>
            </a:pathLst>
          </a:custGeom>
          <a:blipFill>
            <a:blip r:embed="rId18"/>
            <a:stretch>
              <a:fillRect l="0" t="0" r="0" b="0"/>
            </a:stretch>
          </a:blipFill>
        </p:spPr>
      </p:sp>
      <p:sp>
        <p:nvSpPr>
          <p:cNvPr name="Freeform 140" id="140"/>
          <p:cNvSpPr/>
          <p:nvPr/>
        </p:nvSpPr>
        <p:spPr>
          <a:xfrm flipH="false" flipV="false" rot="-508713">
            <a:off x="17398529" y="7279182"/>
            <a:ext cx="664778" cy="895587"/>
          </a:xfrm>
          <a:custGeom>
            <a:avLst/>
            <a:gdLst/>
            <a:ahLst/>
            <a:cxnLst/>
            <a:rect r="r" b="b" t="t" l="l"/>
            <a:pathLst>
              <a:path h="895587" w="664778">
                <a:moveTo>
                  <a:pt x="0" y="0"/>
                </a:moveTo>
                <a:lnTo>
                  <a:pt x="664777" y="0"/>
                </a:lnTo>
                <a:lnTo>
                  <a:pt x="664777" y="895587"/>
                </a:lnTo>
                <a:lnTo>
                  <a:pt x="0" y="895587"/>
                </a:lnTo>
                <a:lnTo>
                  <a:pt x="0" y="0"/>
                </a:lnTo>
                <a:close/>
              </a:path>
            </a:pathLst>
          </a:custGeom>
          <a:blipFill>
            <a:blip r:embed="rId20"/>
            <a:stretch>
              <a:fillRect l="0" t="0" r="0" b="0"/>
            </a:stretch>
          </a:blipFill>
        </p:spPr>
      </p:sp>
      <p:sp>
        <p:nvSpPr>
          <p:cNvPr name="Freeform 141" id="141"/>
          <p:cNvSpPr/>
          <p:nvPr/>
        </p:nvSpPr>
        <p:spPr>
          <a:xfrm flipH="false" flipV="false" rot="6404889">
            <a:off x="14249882" y="9888549"/>
            <a:ext cx="297871" cy="286736"/>
          </a:xfrm>
          <a:custGeom>
            <a:avLst/>
            <a:gdLst/>
            <a:ahLst/>
            <a:cxnLst/>
            <a:rect r="r" b="b" t="t" l="l"/>
            <a:pathLst>
              <a:path h="286736" w="297871">
                <a:moveTo>
                  <a:pt x="0" y="0"/>
                </a:moveTo>
                <a:lnTo>
                  <a:pt x="297871" y="0"/>
                </a:lnTo>
                <a:lnTo>
                  <a:pt x="297871" y="286736"/>
                </a:lnTo>
                <a:lnTo>
                  <a:pt x="0" y="286736"/>
                </a:lnTo>
                <a:lnTo>
                  <a:pt x="0" y="0"/>
                </a:lnTo>
                <a:close/>
              </a:path>
            </a:pathLst>
          </a:custGeom>
          <a:blipFill>
            <a:blip r:embed="rId18"/>
            <a:stretch>
              <a:fillRect l="0" t="0" r="0" b="0"/>
            </a:stretch>
          </a:blipFill>
        </p:spPr>
      </p:sp>
      <p:sp>
        <p:nvSpPr>
          <p:cNvPr name="Freeform 142" id="142"/>
          <p:cNvSpPr/>
          <p:nvPr/>
        </p:nvSpPr>
        <p:spPr>
          <a:xfrm flipH="false" flipV="false" rot="5928372">
            <a:off x="13750878" y="9719421"/>
            <a:ext cx="297871" cy="286736"/>
          </a:xfrm>
          <a:custGeom>
            <a:avLst/>
            <a:gdLst/>
            <a:ahLst/>
            <a:cxnLst/>
            <a:rect r="r" b="b" t="t" l="l"/>
            <a:pathLst>
              <a:path h="286736" w="297871">
                <a:moveTo>
                  <a:pt x="0" y="0"/>
                </a:moveTo>
                <a:lnTo>
                  <a:pt x="297871" y="0"/>
                </a:lnTo>
                <a:lnTo>
                  <a:pt x="297871" y="286736"/>
                </a:lnTo>
                <a:lnTo>
                  <a:pt x="0" y="286736"/>
                </a:lnTo>
                <a:lnTo>
                  <a:pt x="0" y="0"/>
                </a:lnTo>
                <a:close/>
              </a:path>
            </a:pathLst>
          </a:custGeom>
          <a:blipFill>
            <a:blip r:embed="rId18"/>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273986" y="668420"/>
            <a:ext cx="12914467" cy="9618580"/>
            <a:chOff x="0" y="0"/>
            <a:chExt cx="17219289" cy="12824774"/>
          </a:xfrm>
        </p:grpSpPr>
        <p:grpSp>
          <p:nvGrpSpPr>
            <p:cNvPr name="Group 3" id="3"/>
            <p:cNvGrpSpPr/>
            <p:nvPr/>
          </p:nvGrpSpPr>
          <p:grpSpPr>
            <a:xfrm rot="0">
              <a:off x="2948848" y="0"/>
              <a:ext cx="11326925" cy="12824774"/>
              <a:chOff x="0" y="0"/>
              <a:chExt cx="6855504" cy="7762062"/>
            </a:xfrm>
          </p:grpSpPr>
          <p:sp>
            <p:nvSpPr>
              <p:cNvPr name="Freeform 4" id="4"/>
              <p:cNvSpPr/>
              <p:nvPr/>
            </p:nvSpPr>
            <p:spPr>
              <a:xfrm flipH="false" flipV="false" rot="0">
                <a:off x="0" y="0"/>
                <a:ext cx="6855504" cy="7762062"/>
              </a:xfrm>
              <a:custGeom>
                <a:avLst/>
                <a:gdLst/>
                <a:ahLst/>
                <a:cxnLst/>
                <a:rect r="r" b="b" t="t" l="l"/>
                <a:pathLst>
                  <a:path h="7762062" w="6855504">
                    <a:moveTo>
                      <a:pt x="0" y="0"/>
                    </a:moveTo>
                    <a:lnTo>
                      <a:pt x="6855504" y="0"/>
                    </a:lnTo>
                    <a:lnTo>
                      <a:pt x="6855504" y="7762062"/>
                    </a:lnTo>
                    <a:lnTo>
                      <a:pt x="0" y="7762062"/>
                    </a:lnTo>
                    <a:close/>
                  </a:path>
                </a:pathLst>
              </a:custGeom>
              <a:solidFill>
                <a:srgbClr val="EFEFEF"/>
              </a:solidFill>
              <a:ln cap="sq">
                <a:noFill/>
                <a:prstDash val="solid"/>
                <a:miter/>
              </a:ln>
            </p:spPr>
          </p:sp>
          <p:sp>
            <p:nvSpPr>
              <p:cNvPr name="TextBox 5" id="5"/>
              <p:cNvSpPr txBox="true"/>
              <p:nvPr/>
            </p:nvSpPr>
            <p:spPr>
              <a:xfrm>
                <a:off x="0" y="-28575"/>
                <a:ext cx="6855504" cy="7790637"/>
              </a:xfrm>
              <a:prstGeom prst="rect">
                <a:avLst/>
              </a:prstGeom>
            </p:spPr>
            <p:txBody>
              <a:bodyPr anchor="t" rtlCol="false" tIns="271651" lIns="271651" bIns="271651" rIns="271651"/>
              <a:lstStyle/>
              <a:p>
                <a:pPr algn="ctr">
                  <a:lnSpc>
                    <a:spcPts val="2297"/>
                  </a:lnSpc>
                </a:pPr>
              </a:p>
            </p:txBody>
          </p:sp>
        </p:grpSp>
        <p:grpSp>
          <p:nvGrpSpPr>
            <p:cNvPr name="Group 6" id="6"/>
            <p:cNvGrpSpPr/>
            <p:nvPr/>
          </p:nvGrpSpPr>
          <p:grpSpPr>
            <a:xfrm rot="0">
              <a:off x="6860562" y="1426643"/>
              <a:ext cx="3498165" cy="1607068"/>
              <a:chOff x="0" y="0"/>
              <a:chExt cx="785668" cy="360938"/>
            </a:xfrm>
          </p:grpSpPr>
          <p:sp>
            <p:nvSpPr>
              <p:cNvPr name="Freeform 7" id="7"/>
              <p:cNvSpPr/>
              <p:nvPr/>
            </p:nvSpPr>
            <p:spPr>
              <a:xfrm flipH="false" flipV="false" rot="0">
                <a:off x="0" y="0"/>
                <a:ext cx="785668" cy="360939"/>
              </a:xfrm>
              <a:custGeom>
                <a:avLst/>
                <a:gdLst/>
                <a:ahLst/>
                <a:cxnLst/>
                <a:rect r="r" b="b" t="t" l="l"/>
                <a:pathLst>
                  <a:path h="360939" w="785668">
                    <a:moveTo>
                      <a:pt x="582468" y="0"/>
                    </a:moveTo>
                    <a:cubicBezTo>
                      <a:pt x="694692" y="0"/>
                      <a:pt x="785668" y="80799"/>
                      <a:pt x="785668" y="180469"/>
                    </a:cubicBezTo>
                    <a:cubicBezTo>
                      <a:pt x="785668" y="280140"/>
                      <a:pt x="694692" y="360939"/>
                      <a:pt x="582468" y="360939"/>
                    </a:cubicBezTo>
                    <a:lnTo>
                      <a:pt x="203200" y="360939"/>
                    </a:lnTo>
                    <a:cubicBezTo>
                      <a:pt x="90976" y="360939"/>
                      <a:pt x="0" y="280140"/>
                      <a:pt x="0" y="180469"/>
                    </a:cubicBezTo>
                    <a:cubicBezTo>
                      <a:pt x="0" y="80799"/>
                      <a:pt x="90976" y="0"/>
                      <a:pt x="203200" y="0"/>
                    </a:cubicBezTo>
                    <a:close/>
                  </a:path>
                </a:pathLst>
              </a:custGeom>
              <a:solidFill>
                <a:srgbClr val="9AADFF"/>
              </a:solidFill>
            </p:spPr>
          </p:sp>
          <p:sp>
            <p:nvSpPr>
              <p:cNvPr name="TextBox 8" id="8"/>
              <p:cNvSpPr txBox="true"/>
              <p:nvPr/>
            </p:nvSpPr>
            <p:spPr>
              <a:xfrm>
                <a:off x="0" y="-19050"/>
                <a:ext cx="785668" cy="379988"/>
              </a:xfrm>
              <a:prstGeom prst="rect">
                <a:avLst/>
              </a:prstGeom>
            </p:spPr>
            <p:txBody>
              <a:bodyPr anchor="ctr" rtlCol="false" tIns="54330" lIns="54330" bIns="54330" rIns="54330"/>
              <a:lstStyle/>
              <a:p>
                <a:pPr algn="ctr">
                  <a:lnSpc>
                    <a:spcPts val="2120"/>
                  </a:lnSpc>
                </a:pPr>
                <a:r>
                  <a:rPr lang="en-US" sz="1767">
                    <a:solidFill>
                      <a:srgbClr val="000000"/>
                    </a:solidFill>
                    <a:latin typeface="Asap"/>
                  </a:rPr>
                  <a:t>ĐĂNG KÍ TÀI KHOẢN</a:t>
                </a:r>
              </a:p>
            </p:txBody>
          </p:sp>
        </p:grpSp>
        <p:grpSp>
          <p:nvGrpSpPr>
            <p:cNvPr name="Group 9" id="9"/>
            <p:cNvGrpSpPr/>
            <p:nvPr/>
          </p:nvGrpSpPr>
          <p:grpSpPr>
            <a:xfrm rot="0">
              <a:off x="6832339" y="4977626"/>
              <a:ext cx="3554611" cy="1626659"/>
              <a:chOff x="0" y="0"/>
              <a:chExt cx="812800" cy="371953"/>
            </a:xfrm>
          </p:grpSpPr>
          <p:sp>
            <p:nvSpPr>
              <p:cNvPr name="Freeform 10" id="10"/>
              <p:cNvSpPr/>
              <p:nvPr/>
            </p:nvSpPr>
            <p:spPr>
              <a:xfrm flipH="false" flipV="false" rot="0">
                <a:off x="0" y="0"/>
                <a:ext cx="812800" cy="371953"/>
              </a:xfrm>
              <a:custGeom>
                <a:avLst/>
                <a:gdLst/>
                <a:ahLst/>
                <a:cxnLst/>
                <a:rect r="r" b="b" t="t" l="l"/>
                <a:pathLst>
                  <a:path h="371953" w="812800">
                    <a:moveTo>
                      <a:pt x="75170" y="0"/>
                    </a:moveTo>
                    <a:lnTo>
                      <a:pt x="737630" y="0"/>
                    </a:lnTo>
                    <a:cubicBezTo>
                      <a:pt x="779145" y="0"/>
                      <a:pt x="812800" y="33655"/>
                      <a:pt x="812800" y="75170"/>
                    </a:cubicBezTo>
                    <a:lnTo>
                      <a:pt x="812800" y="296783"/>
                    </a:lnTo>
                    <a:cubicBezTo>
                      <a:pt x="812800" y="338298"/>
                      <a:pt x="779145" y="371953"/>
                      <a:pt x="737630" y="371953"/>
                    </a:cubicBezTo>
                    <a:lnTo>
                      <a:pt x="75170" y="371953"/>
                    </a:lnTo>
                    <a:cubicBezTo>
                      <a:pt x="33655" y="371953"/>
                      <a:pt x="0" y="338298"/>
                      <a:pt x="0" y="296783"/>
                    </a:cubicBezTo>
                    <a:lnTo>
                      <a:pt x="0" y="75170"/>
                    </a:lnTo>
                    <a:cubicBezTo>
                      <a:pt x="0" y="33655"/>
                      <a:pt x="33655" y="0"/>
                      <a:pt x="75170" y="0"/>
                    </a:cubicBezTo>
                    <a:close/>
                  </a:path>
                </a:pathLst>
              </a:custGeom>
              <a:solidFill>
                <a:srgbClr val="AAD886"/>
              </a:solidFill>
              <a:ln cap="rnd">
                <a:noFill/>
                <a:prstDash val="solid"/>
                <a:round/>
              </a:ln>
            </p:spPr>
          </p:sp>
          <p:sp>
            <p:nvSpPr>
              <p:cNvPr name="TextBox 11" id="11"/>
              <p:cNvSpPr txBox="true"/>
              <p:nvPr/>
            </p:nvSpPr>
            <p:spPr>
              <a:xfrm>
                <a:off x="0" y="-19050"/>
                <a:ext cx="812800" cy="391003"/>
              </a:xfrm>
              <a:prstGeom prst="rect">
                <a:avLst/>
              </a:prstGeom>
            </p:spPr>
            <p:txBody>
              <a:bodyPr anchor="ctr" rtlCol="false" tIns="54330" lIns="54330" bIns="54330" rIns="54330"/>
              <a:lstStyle/>
              <a:p>
                <a:pPr algn="ctr">
                  <a:lnSpc>
                    <a:spcPts val="2120"/>
                  </a:lnSpc>
                </a:pPr>
                <a:r>
                  <a:rPr lang="en-US" sz="1767">
                    <a:solidFill>
                      <a:srgbClr val="000000"/>
                    </a:solidFill>
                    <a:latin typeface="Asap"/>
                  </a:rPr>
                  <a:t>TIỀM KIIẾM SẢN PHẨM</a:t>
                </a:r>
              </a:p>
            </p:txBody>
          </p:sp>
        </p:grpSp>
        <p:grpSp>
          <p:nvGrpSpPr>
            <p:cNvPr name="Group 12" id="12"/>
            <p:cNvGrpSpPr/>
            <p:nvPr/>
          </p:nvGrpSpPr>
          <p:grpSpPr>
            <a:xfrm rot="0">
              <a:off x="9494445" y="3206629"/>
              <a:ext cx="3498165" cy="1598080"/>
              <a:chOff x="0" y="0"/>
              <a:chExt cx="812800" cy="371315"/>
            </a:xfrm>
          </p:grpSpPr>
          <p:sp>
            <p:nvSpPr>
              <p:cNvPr name="Freeform 13" id="13"/>
              <p:cNvSpPr/>
              <p:nvPr/>
            </p:nvSpPr>
            <p:spPr>
              <a:xfrm flipH="false" flipV="false" rot="0">
                <a:off x="0" y="0"/>
                <a:ext cx="812800" cy="371315"/>
              </a:xfrm>
              <a:custGeom>
                <a:avLst/>
                <a:gdLst/>
                <a:ahLst/>
                <a:cxnLst/>
                <a:rect r="r" b="b" t="t" l="l"/>
                <a:pathLst>
                  <a:path h="371315" w="812800">
                    <a:moveTo>
                      <a:pt x="406400" y="0"/>
                    </a:moveTo>
                    <a:cubicBezTo>
                      <a:pt x="181951" y="0"/>
                      <a:pt x="0" y="83122"/>
                      <a:pt x="0" y="185657"/>
                    </a:cubicBezTo>
                    <a:cubicBezTo>
                      <a:pt x="0" y="288193"/>
                      <a:pt x="181951" y="371315"/>
                      <a:pt x="406400" y="371315"/>
                    </a:cubicBezTo>
                    <a:cubicBezTo>
                      <a:pt x="630849" y="371315"/>
                      <a:pt x="812800" y="288193"/>
                      <a:pt x="812800" y="185657"/>
                    </a:cubicBezTo>
                    <a:cubicBezTo>
                      <a:pt x="812800" y="83122"/>
                      <a:pt x="630849" y="0"/>
                      <a:pt x="406400" y="0"/>
                    </a:cubicBezTo>
                    <a:close/>
                  </a:path>
                </a:pathLst>
              </a:custGeom>
              <a:solidFill>
                <a:srgbClr val="F48EE3"/>
              </a:solidFill>
              <a:ln cap="sq">
                <a:noFill/>
                <a:prstDash val="solid"/>
                <a:miter/>
              </a:ln>
            </p:spPr>
          </p:sp>
          <p:sp>
            <p:nvSpPr>
              <p:cNvPr name="TextBox 14" id="14"/>
              <p:cNvSpPr txBox="true"/>
              <p:nvPr/>
            </p:nvSpPr>
            <p:spPr>
              <a:xfrm>
                <a:off x="76200" y="15761"/>
                <a:ext cx="660400" cy="320743"/>
              </a:xfrm>
              <a:prstGeom prst="rect">
                <a:avLst/>
              </a:prstGeom>
            </p:spPr>
            <p:txBody>
              <a:bodyPr anchor="ctr" rtlCol="false" tIns="54330" lIns="54330" bIns="54330" rIns="54330"/>
              <a:lstStyle/>
              <a:p>
                <a:pPr algn="ctr" marL="0" indent="0" lvl="0">
                  <a:lnSpc>
                    <a:spcPts val="2120"/>
                  </a:lnSpc>
                  <a:spcBef>
                    <a:spcPct val="0"/>
                  </a:spcBef>
                </a:pPr>
                <a:r>
                  <a:rPr lang="en-US" sz="1767">
                    <a:solidFill>
                      <a:srgbClr val="000000"/>
                    </a:solidFill>
                    <a:latin typeface="Asap"/>
                  </a:rPr>
                  <a:t>Xác minh email</a:t>
                </a:r>
              </a:p>
              <a:p>
                <a:pPr algn="ctr" marL="0" indent="0" lvl="0">
                  <a:lnSpc>
                    <a:spcPts val="2120"/>
                  </a:lnSpc>
                  <a:spcBef>
                    <a:spcPct val="0"/>
                  </a:spcBef>
                </a:pPr>
                <a:r>
                  <a:rPr lang="en-US" sz="1767">
                    <a:solidFill>
                      <a:srgbClr val="000000"/>
                    </a:solidFill>
                    <a:latin typeface="Asap"/>
                  </a:rPr>
                  <a:t>và mật khẩu</a:t>
                </a:r>
              </a:p>
            </p:txBody>
          </p:sp>
        </p:grpSp>
        <p:sp>
          <p:nvSpPr>
            <p:cNvPr name="AutoShape 15" id="15"/>
            <p:cNvSpPr/>
            <p:nvPr/>
          </p:nvSpPr>
          <p:spPr>
            <a:xfrm flipV="true">
              <a:off x="7724843" y="4005669"/>
              <a:ext cx="1769602" cy="0"/>
            </a:xfrm>
            <a:prstGeom prst="line">
              <a:avLst/>
            </a:prstGeom>
            <a:ln cap="flat" w="27978">
              <a:solidFill>
                <a:srgbClr val="000000"/>
              </a:solidFill>
              <a:prstDash val="sysDash"/>
              <a:headEnd type="none" len="sm" w="sm"/>
              <a:tailEnd type="arrow" len="sm" w="med"/>
            </a:ln>
          </p:spPr>
        </p:sp>
        <p:grpSp>
          <p:nvGrpSpPr>
            <p:cNvPr name="Group 16" id="16"/>
            <p:cNvGrpSpPr/>
            <p:nvPr/>
          </p:nvGrpSpPr>
          <p:grpSpPr>
            <a:xfrm rot="0">
              <a:off x="4226678" y="3217788"/>
              <a:ext cx="3498165" cy="1575762"/>
              <a:chOff x="0" y="0"/>
              <a:chExt cx="812800" cy="366129"/>
            </a:xfrm>
          </p:grpSpPr>
          <p:sp>
            <p:nvSpPr>
              <p:cNvPr name="Freeform 17" id="17"/>
              <p:cNvSpPr/>
              <p:nvPr/>
            </p:nvSpPr>
            <p:spPr>
              <a:xfrm flipH="false" flipV="false" rot="0">
                <a:off x="0" y="0"/>
                <a:ext cx="812800" cy="366129"/>
              </a:xfrm>
              <a:custGeom>
                <a:avLst/>
                <a:gdLst/>
                <a:ahLst/>
                <a:cxnLst/>
                <a:rect r="r" b="b" t="t" l="l"/>
                <a:pathLst>
                  <a:path h="366129" w="812800">
                    <a:moveTo>
                      <a:pt x="406400" y="0"/>
                    </a:moveTo>
                    <a:cubicBezTo>
                      <a:pt x="181951" y="0"/>
                      <a:pt x="0" y="81961"/>
                      <a:pt x="0" y="183064"/>
                    </a:cubicBezTo>
                    <a:cubicBezTo>
                      <a:pt x="0" y="284168"/>
                      <a:pt x="181951" y="366129"/>
                      <a:pt x="406400" y="366129"/>
                    </a:cubicBezTo>
                    <a:cubicBezTo>
                      <a:pt x="630849" y="366129"/>
                      <a:pt x="812800" y="284168"/>
                      <a:pt x="812800" y="183064"/>
                    </a:cubicBezTo>
                    <a:cubicBezTo>
                      <a:pt x="812800" y="81961"/>
                      <a:pt x="630849" y="0"/>
                      <a:pt x="406400" y="0"/>
                    </a:cubicBezTo>
                    <a:close/>
                  </a:path>
                </a:pathLst>
              </a:custGeom>
              <a:solidFill>
                <a:srgbClr val="F48EE3"/>
              </a:solidFill>
              <a:ln cap="sq">
                <a:noFill/>
                <a:prstDash val="solid"/>
                <a:miter/>
              </a:ln>
            </p:spPr>
          </p:sp>
          <p:sp>
            <p:nvSpPr>
              <p:cNvPr name="TextBox 18" id="18"/>
              <p:cNvSpPr txBox="true"/>
              <p:nvPr/>
            </p:nvSpPr>
            <p:spPr>
              <a:xfrm>
                <a:off x="76200" y="15275"/>
                <a:ext cx="660400" cy="316530"/>
              </a:xfrm>
              <a:prstGeom prst="rect">
                <a:avLst/>
              </a:prstGeom>
            </p:spPr>
            <p:txBody>
              <a:bodyPr anchor="ctr" rtlCol="false" tIns="54330" lIns="54330" bIns="54330" rIns="54330"/>
              <a:lstStyle/>
              <a:p>
                <a:pPr algn="ctr" marL="0" indent="0" lvl="0">
                  <a:lnSpc>
                    <a:spcPts val="2120"/>
                  </a:lnSpc>
                  <a:spcBef>
                    <a:spcPct val="0"/>
                  </a:spcBef>
                </a:pPr>
                <a:r>
                  <a:rPr lang="en-US" sz="1767" strike="noStrike" u="none">
                    <a:solidFill>
                      <a:srgbClr val="000000"/>
                    </a:solidFill>
                    <a:latin typeface="Asap"/>
                  </a:rPr>
                  <a:t>Đăng nhập tài khoản</a:t>
                </a:r>
              </a:p>
            </p:txBody>
          </p:sp>
        </p:grpSp>
        <p:grpSp>
          <p:nvGrpSpPr>
            <p:cNvPr name="Group 19" id="19"/>
            <p:cNvGrpSpPr/>
            <p:nvPr/>
          </p:nvGrpSpPr>
          <p:grpSpPr>
            <a:xfrm rot="-60000">
              <a:off x="6731441" y="8408722"/>
              <a:ext cx="3559944" cy="1568280"/>
              <a:chOff x="0" y="0"/>
              <a:chExt cx="812800" cy="358067"/>
            </a:xfrm>
          </p:grpSpPr>
          <p:sp>
            <p:nvSpPr>
              <p:cNvPr name="Freeform 20" id="20"/>
              <p:cNvSpPr/>
              <p:nvPr/>
            </p:nvSpPr>
            <p:spPr>
              <a:xfrm flipH="false" flipV="false" rot="0">
                <a:off x="0" y="0"/>
                <a:ext cx="812800" cy="358067"/>
              </a:xfrm>
              <a:custGeom>
                <a:avLst/>
                <a:gdLst/>
                <a:ahLst/>
                <a:cxnLst/>
                <a:rect r="r" b="b" t="t" l="l"/>
                <a:pathLst>
                  <a:path h="358067" w="812800">
                    <a:moveTo>
                      <a:pt x="75057" y="0"/>
                    </a:moveTo>
                    <a:lnTo>
                      <a:pt x="737743" y="0"/>
                    </a:lnTo>
                    <a:cubicBezTo>
                      <a:pt x="757649" y="0"/>
                      <a:pt x="776740" y="7908"/>
                      <a:pt x="790816" y="21984"/>
                    </a:cubicBezTo>
                    <a:cubicBezTo>
                      <a:pt x="804892" y="36060"/>
                      <a:pt x="812800" y="55151"/>
                      <a:pt x="812800" y="75057"/>
                    </a:cubicBezTo>
                    <a:lnTo>
                      <a:pt x="812800" y="283010"/>
                    </a:lnTo>
                    <a:cubicBezTo>
                      <a:pt x="812800" y="324463"/>
                      <a:pt x="779196" y="358067"/>
                      <a:pt x="737743" y="358067"/>
                    </a:cubicBezTo>
                    <a:lnTo>
                      <a:pt x="75057" y="358067"/>
                    </a:lnTo>
                    <a:cubicBezTo>
                      <a:pt x="55151" y="358067"/>
                      <a:pt x="36060" y="350159"/>
                      <a:pt x="21984" y="336083"/>
                    </a:cubicBezTo>
                    <a:cubicBezTo>
                      <a:pt x="7908" y="322007"/>
                      <a:pt x="0" y="302916"/>
                      <a:pt x="0" y="283010"/>
                    </a:cubicBezTo>
                    <a:lnTo>
                      <a:pt x="0" y="75057"/>
                    </a:lnTo>
                    <a:cubicBezTo>
                      <a:pt x="0" y="55151"/>
                      <a:pt x="7908" y="36060"/>
                      <a:pt x="21984" y="21984"/>
                    </a:cubicBezTo>
                    <a:cubicBezTo>
                      <a:pt x="36060" y="7908"/>
                      <a:pt x="55151" y="0"/>
                      <a:pt x="75057" y="0"/>
                    </a:cubicBezTo>
                    <a:close/>
                  </a:path>
                </a:pathLst>
              </a:custGeom>
              <a:solidFill>
                <a:srgbClr val="AAD886"/>
              </a:solidFill>
              <a:ln cap="rnd">
                <a:noFill/>
                <a:prstDash val="solid"/>
                <a:round/>
              </a:ln>
            </p:spPr>
          </p:sp>
          <p:sp>
            <p:nvSpPr>
              <p:cNvPr name="TextBox 21" id="21"/>
              <p:cNvSpPr txBox="true"/>
              <p:nvPr/>
            </p:nvSpPr>
            <p:spPr>
              <a:xfrm>
                <a:off x="0" y="-19050"/>
                <a:ext cx="812800" cy="377117"/>
              </a:xfrm>
              <a:prstGeom prst="rect">
                <a:avLst/>
              </a:prstGeom>
            </p:spPr>
            <p:txBody>
              <a:bodyPr anchor="ctr" rtlCol="false" tIns="54330" lIns="54330" bIns="54330" rIns="54330"/>
              <a:lstStyle/>
              <a:p>
                <a:pPr algn="ctr">
                  <a:lnSpc>
                    <a:spcPts val="2120"/>
                  </a:lnSpc>
                </a:pPr>
                <a:r>
                  <a:rPr lang="en-US" sz="1767">
                    <a:solidFill>
                      <a:srgbClr val="000000"/>
                    </a:solidFill>
                    <a:latin typeface="Asap"/>
                  </a:rPr>
                  <a:t>GIỎ HÀNG. THANH TOÁN</a:t>
                </a:r>
              </a:p>
              <a:p>
                <a:pPr algn="ctr">
                  <a:lnSpc>
                    <a:spcPts val="2120"/>
                  </a:lnSpc>
                </a:pPr>
                <a:r>
                  <a:rPr lang="en-US" sz="1767">
                    <a:solidFill>
                      <a:srgbClr val="000000"/>
                    </a:solidFill>
                    <a:latin typeface="Asap"/>
                  </a:rPr>
                  <a:t>ĐẶT MUA HÀNG</a:t>
                </a:r>
              </a:p>
            </p:txBody>
          </p:sp>
        </p:grpSp>
        <p:sp>
          <p:nvSpPr>
            <p:cNvPr name="AutoShape 22" id="22"/>
            <p:cNvSpPr/>
            <p:nvPr/>
          </p:nvSpPr>
          <p:spPr>
            <a:xfrm flipH="true" flipV="true">
              <a:off x="6860562" y="2230177"/>
              <a:ext cx="5027073" cy="1792259"/>
            </a:xfrm>
            <a:prstGeom prst="line">
              <a:avLst/>
            </a:prstGeom>
            <a:ln cap="flat" w="27978">
              <a:solidFill>
                <a:srgbClr val="000000"/>
              </a:solidFill>
              <a:prstDash val="solid"/>
              <a:headEnd type="none" len="sm" w="sm"/>
              <a:tailEnd type="none" len="sm" w="sm"/>
            </a:ln>
          </p:spPr>
        </p:sp>
        <p:sp>
          <p:nvSpPr>
            <p:cNvPr name="AutoShape 23" id="23"/>
            <p:cNvSpPr/>
            <p:nvPr/>
          </p:nvSpPr>
          <p:spPr>
            <a:xfrm flipH="true" flipV="true">
              <a:off x="4226678" y="4005669"/>
              <a:ext cx="7660956" cy="16767"/>
            </a:xfrm>
            <a:prstGeom prst="line">
              <a:avLst/>
            </a:prstGeom>
            <a:ln cap="flat" w="27978">
              <a:solidFill>
                <a:srgbClr val="000000"/>
              </a:solidFill>
              <a:prstDash val="solid"/>
              <a:headEnd type="none" len="sm" w="sm"/>
              <a:tailEnd type="none" len="sm" w="sm"/>
            </a:ln>
          </p:spPr>
        </p:sp>
        <p:sp>
          <p:nvSpPr>
            <p:cNvPr name="AutoShape 24" id="24"/>
            <p:cNvSpPr/>
            <p:nvPr/>
          </p:nvSpPr>
          <p:spPr>
            <a:xfrm flipH="true">
              <a:off x="6804116" y="4022436"/>
              <a:ext cx="5083519" cy="7441513"/>
            </a:xfrm>
            <a:prstGeom prst="line">
              <a:avLst/>
            </a:prstGeom>
            <a:ln cap="flat" w="27978">
              <a:solidFill>
                <a:srgbClr val="000000"/>
              </a:solidFill>
              <a:prstDash val="solid"/>
              <a:headEnd type="none" len="sm" w="sm"/>
              <a:tailEnd type="none" len="sm" w="sm"/>
            </a:ln>
          </p:spPr>
        </p:sp>
        <p:sp>
          <p:nvSpPr>
            <p:cNvPr name="AutoShape 25" id="25"/>
            <p:cNvSpPr/>
            <p:nvPr/>
          </p:nvSpPr>
          <p:spPr>
            <a:xfrm flipV="true">
              <a:off x="1746592" y="4793550"/>
              <a:ext cx="4229169" cy="4840007"/>
            </a:xfrm>
            <a:prstGeom prst="line">
              <a:avLst/>
            </a:prstGeom>
            <a:ln cap="flat" w="27978">
              <a:solidFill>
                <a:srgbClr val="000000"/>
              </a:solidFill>
              <a:prstDash val="solid"/>
              <a:headEnd type="none" len="sm" w="sm"/>
              <a:tailEnd type="none" len="sm" w="sm"/>
            </a:ln>
          </p:spPr>
        </p:sp>
        <p:sp>
          <p:nvSpPr>
            <p:cNvPr name="AutoShape 26" id="26"/>
            <p:cNvSpPr/>
            <p:nvPr/>
          </p:nvSpPr>
          <p:spPr>
            <a:xfrm>
              <a:off x="1746592" y="9633557"/>
              <a:ext cx="5057524" cy="1830392"/>
            </a:xfrm>
            <a:prstGeom prst="line">
              <a:avLst/>
            </a:prstGeom>
            <a:ln cap="flat" w="27978">
              <a:solidFill>
                <a:srgbClr val="000000"/>
              </a:solidFill>
              <a:prstDash val="solid"/>
              <a:headEnd type="none" len="sm" w="sm"/>
              <a:tailEnd type="none" len="sm" w="sm"/>
            </a:ln>
          </p:spPr>
        </p:sp>
        <p:sp>
          <p:nvSpPr>
            <p:cNvPr name="AutoShape 27" id="27"/>
            <p:cNvSpPr/>
            <p:nvPr/>
          </p:nvSpPr>
          <p:spPr>
            <a:xfrm>
              <a:off x="10386950" y="5790956"/>
              <a:ext cx="4805476" cy="3566314"/>
            </a:xfrm>
            <a:prstGeom prst="line">
              <a:avLst/>
            </a:prstGeom>
            <a:ln cap="flat" w="27978">
              <a:solidFill>
                <a:srgbClr val="000000"/>
              </a:solidFill>
              <a:prstDash val="solid"/>
              <a:headEnd type="none" len="sm" w="sm"/>
              <a:tailEnd type="none" len="sm" w="sm"/>
            </a:ln>
          </p:spPr>
        </p:sp>
        <p:sp>
          <p:nvSpPr>
            <p:cNvPr name="AutoShape 28" id="28"/>
            <p:cNvSpPr/>
            <p:nvPr/>
          </p:nvSpPr>
          <p:spPr>
            <a:xfrm>
              <a:off x="10291114" y="9161797"/>
              <a:ext cx="4901312" cy="195473"/>
            </a:xfrm>
            <a:prstGeom prst="line">
              <a:avLst/>
            </a:prstGeom>
            <a:ln cap="flat" w="27978">
              <a:solidFill>
                <a:srgbClr val="000000"/>
              </a:solidFill>
              <a:prstDash val="solid"/>
              <a:headEnd type="none" len="sm" w="sm"/>
              <a:tailEnd type="none" len="sm" w="sm"/>
            </a:ln>
          </p:spPr>
        </p:sp>
        <p:grpSp>
          <p:nvGrpSpPr>
            <p:cNvPr name="Group 29" id="29"/>
            <p:cNvGrpSpPr/>
            <p:nvPr/>
          </p:nvGrpSpPr>
          <p:grpSpPr>
            <a:xfrm rot="0">
              <a:off x="6804116" y="10657774"/>
              <a:ext cx="3554611" cy="1612350"/>
              <a:chOff x="0" y="0"/>
              <a:chExt cx="795730" cy="360938"/>
            </a:xfrm>
          </p:grpSpPr>
          <p:sp>
            <p:nvSpPr>
              <p:cNvPr name="Freeform 30" id="30"/>
              <p:cNvSpPr/>
              <p:nvPr/>
            </p:nvSpPr>
            <p:spPr>
              <a:xfrm flipH="false" flipV="false" rot="0">
                <a:off x="0" y="0"/>
                <a:ext cx="795730" cy="360939"/>
              </a:xfrm>
              <a:custGeom>
                <a:avLst/>
                <a:gdLst/>
                <a:ahLst/>
                <a:cxnLst/>
                <a:rect r="r" b="b" t="t" l="l"/>
                <a:pathLst>
                  <a:path h="360939" w="795730">
                    <a:moveTo>
                      <a:pt x="592530" y="0"/>
                    </a:moveTo>
                    <a:cubicBezTo>
                      <a:pt x="704755" y="0"/>
                      <a:pt x="795730" y="80799"/>
                      <a:pt x="795730" y="180469"/>
                    </a:cubicBezTo>
                    <a:cubicBezTo>
                      <a:pt x="795730" y="280140"/>
                      <a:pt x="704755" y="360939"/>
                      <a:pt x="592530" y="360939"/>
                    </a:cubicBezTo>
                    <a:lnTo>
                      <a:pt x="203200" y="360939"/>
                    </a:lnTo>
                    <a:cubicBezTo>
                      <a:pt x="90976" y="360939"/>
                      <a:pt x="0" y="280140"/>
                      <a:pt x="0" y="180469"/>
                    </a:cubicBezTo>
                    <a:cubicBezTo>
                      <a:pt x="0" y="80799"/>
                      <a:pt x="90976" y="0"/>
                      <a:pt x="203200" y="0"/>
                    </a:cubicBezTo>
                    <a:close/>
                  </a:path>
                </a:pathLst>
              </a:custGeom>
              <a:solidFill>
                <a:srgbClr val="9AADFF"/>
              </a:solidFill>
              <a:ln cap="sq">
                <a:noFill/>
                <a:prstDash val="solid"/>
                <a:miter/>
              </a:ln>
            </p:spPr>
          </p:sp>
          <p:sp>
            <p:nvSpPr>
              <p:cNvPr name="TextBox 31" id="31"/>
              <p:cNvSpPr txBox="true"/>
              <p:nvPr/>
            </p:nvSpPr>
            <p:spPr>
              <a:xfrm>
                <a:off x="0" y="-19050"/>
                <a:ext cx="795730" cy="379988"/>
              </a:xfrm>
              <a:prstGeom prst="rect">
                <a:avLst/>
              </a:prstGeom>
            </p:spPr>
            <p:txBody>
              <a:bodyPr anchor="ctr" rtlCol="false" tIns="54330" lIns="54330" bIns="54330" rIns="54330"/>
              <a:lstStyle/>
              <a:p>
                <a:pPr algn="ctr">
                  <a:lnSpc>
                    <a:spcPts val="2120"/>
                  </a:lnSpc>
                </a:pPr>
                <a:r>
                  <a:rPr lang="en-US" sz="1767">
                    <a:solidFill>
                      <a:srgbClr val="000000"/>
                    </a:solidFill>
                    <a:latin typeface="Asap"/>
                  </a:rPr>
                  <a:t>Phản hồi , liên hệ</a:t>
                </a:r>
              </a:p>
            </p:txBody>
          </p:sp>
        </p:grpSp>
        <p:grpSp>
          <p:nvGrpSpPr>
            <p:cNvPr name="Group 32" id="32"/>
            <p:cNvGrpSpPr/>
            <p:nvPr/>
          </p:nvGrpSpPr>
          <p:grpSpPr>
            <a:xfrm rot="0">
              <a:off x="277066" y="3270906"/>
              <a:ext cx="1469526" cy="1469526"/>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569"/>
              </a:solidFill>
            </p:spPr>
          </p:sp>
          <p:sp>
            <p:nvSpPr>
              <p:cNvPr name="TextBox 34" id="34"/>
              <p:cNvSpPr txBox="true"/>
              <p:nvPr/>
            </p:nvSpPr>
            <p:spPr>
              <a:xfrm>
                <a:off x="76200" y="47625"/>
                <a:ext cx="660400" cy="688975"/>
              </a:xfrm>
              <a:prstGeom prst="rect">
                <a:avLst/>
              </a:prstGeom>
            </p:spPr>
            <p:txBody>
              <a:bodyPr anchor="ctr" rtlCol="false" tIns="50800" lIns="50800" bIns="50800" rIns="50800"/>
              <a:lstStyle/>
              <a:p>
                <a:pPr algn="ctr">
                  <a:lnSpc>
                    <a:spcPts val="1154"/>
                  </a:lnSpc>
                </a:pPr>
              </a:p>
            </p:txBody>
          </p:sp>
        </p:grpSp>
        <p:sp>
          <p:nvSpPr>
            <p:cNvPr name="Freeform 35" id="35"/>
            <p:cNvSpPr/>
            <p:nvPr/>
          </p:nvSpPr>
          <p:spPr>
            <a:xfrm flipH="false" flipV="false" rot="0">
              <a:off x="779293" y="3443082"/>
              <a:ext cx="465072" cy="1125173"/>
            </a:xfrm>
            <a:custGeom>
              <a:avLst/>
              <a:gdLst/>
              <a:ahLst/>
              <a:cxnLst/>
              <a:rect r="r" b="b" t="t" l="l"/>
              <a:pathLst>
                <a:path h="1125173" w="465072">
                  <a:moveTo>
                    <a:pt x="0" y="0"/>
                  </a:moveTo>
                  <a:lnTo>
                    <a:pt x="465072" y="0"/>
                  </a:lnTo>
                  <a:lnTo>
                    <a:pt x="465072" y="1125173"/>
                  </a:lnTo>
                  <a:lnTo>
                    <a:pt x="0" y="11251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6" id="36"/>
            <p:cNvGrpSpPr/>
            <p:nvPr/>
          </p:nvGrpSpPr>
          <p:grpSpPr>
            <a:xfrm rot="0">
              <a:off x="277066" y="8898794"/>
              <a:ext cx="1469526" cy="1469526"/>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569"/>
              </a:solidFill>
            </p:spPr>
          </p:sp>
          <p:sp>
            <p:nvSpPr>
              <p:cNvPr name="TextBox 38" id="38"/>
              <p:cNvSpPr txBox="true"/>
              <p:nvPr/>
            </p:nvSpPr>
            <p:spPr>
              <a:xfrm>
                <a:off x="76200" y="47625"/>
                <a:ext cx="660400" cy="688975"/>
              </a:xfrm>
              <a:prstGeom prst="rect">
                <a:avLst/>
              </a:prstGeom>
            </p:spPr>
            <p:txBody>
              <a:bodyPr anchor="ctr" rtlCol="false" tIns="50800" lIns="50800" bIns="50800" rIns="50800"/>
              <a:lstStyle/>
              <a:p>
                <a:pPr algn="ctr">
                  <a:lnSpc>
                    <a:spcPts val="1154"/>
                  </a:lnSpc>
                </a:pPr>
              </a:p>
            </p:txBody>
          </p:sp>
        </p:grpSp>
        <p:sp>
          <p:nvSpPr>
            <p:cNvPr name="Freeform 39" id="39"/>
            <p:cNvSpPr/>
            <p:nvPr/>
          </p:nvSpPr>
          <p:spPr>
            <a:xfrm flipH="false" flipV="false" rot="0">
              <a:off x="779293" y="9070970"/>
              <a:ext cx="465072" cy="1125173"/>
            </a:xfrm>
            <a:custGeom>
              <a:avLst/>
              <a:gdLst/>
              <a:ahLst/>
              <a:cxnLst/>
              <a:rect r="r" b="b" t="t" l="l"/>
              <a:pathLst>
                <a:path h="1125173" w="465072">
                  <a:moveTo>
                    <a:pt x="0" y="0"/>
                  </a:moveTo>
                  <a:lnTo>
                    <a:pt x="465072" y="0"/>
                  </a:lnTo>
                  <a:lnTo>
                    <a:pt x="465072" y="1125173"/>
                  </a:lnTo>
                  <a:lnTo>
                    <a:pt x="0" y="11251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0" id="40"/>
            <p:cNvGrpSpPr/>
            <p:nvPr/>
          </p:nvGrpSpPr>
          <p:grpSpPr>
            <a:xfrm rot="0">
              <a:off x="15192426" y="8622507"/>
              <a:ext cx="1469526" cy="1469526"/>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569"/>
              </a:solidFill>
            </p:spPr>
          </p:sp>
          <p:sp>
            <p:nvSpPr>
              <p:cNvPr name="TextBox 42" id="42"/>
              <p:cNvSpPr txBox="true"/>
              <p:nvPr/>
            </p:nvSpPr>
            <p:spPr>
              <a:xfrm>
                <a:off x="76200" y="47625"/>
                <a:ext cx="660400" cy="688975"/>
              </a:xfrm>
              <a:prstGeom prst="rect">
                <a:avLst/>
              </a:prstGeom>
            </p:spPr>
            <p:txBody>
              <a:bodyPr anchor="ctr" rtlCol="false" tIns="50800" lIns="50800" bIns="50800" rIns="50800"/>
              <a:lstStyle/>
              <a:p>
                <a:pPr algn="ctr">
                  <a:lnSpc>
                    <a:spcPts val="1154"/>
                  </a:lnSpc>
                </a:pPr>
              </a:p>
            </p:txBody>
          </p:sp>
        </p:grpSp>
        <p:sp>
          <p:nvSpPr>
            <p:cNvPr name="Freeform 43" id="43"/>
            <p:cNvSpPr/>
            <p:nvPr/>
          </p:nvSpPr>
          <p:spPr>
            <a:xfrm flipH="false" flipV="false" rot="0">
              <a:off x="15694653" y="8794684"/>
              <a:ext cx="465072" cy="1125173"/>
            </a:xfrm>
            <a:custGeom>
              <a:avLst/>
              <a:gdLst/>
              <a:ahLst/>
              <a:cxnLst/>
              <a:rect r="r" b="b" t="t" l="l"/>
              <a:pathLst>
                <a:path h="1125173" w="465072">
                  <a:moveTo>
                    <a:pt x="0" y="0"/>
                  </a:moveTo>
                  <a:lnTo>
                    <a:pt x="465072" y="0"/>
                  </a:lnTo>
                  <a:lnTo>
                    <a:pt x="465072" y="1125173"/>
                  </a:lnTo>
                  <a:lnTo>
                    <a:pt x="0" y="11251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4" id="44"/>
            <p:cNvSpPr txBox="true"/>
            <p:nvPr/>
          </p:nvSpPr>
          <p:spPr>
            <a:xfrm rot="0">
              <a:off x="4062230" y="315890"/>
              <a:ext cx="9094828" cy="551227"/>
            </a:xfrm>
            <a:prstGeom prst="rect">
              <a:avLst/>
            </a:prstGeom>
          </p:spPr>
          <p:txBody>
            <a:bodyPr anchor="t" rtlCol="false" tIns="0" lIns="0" bIns="0" rIns="0">
              <a:spAutoFit/>
            </a:bodyPr>
            <a:lstStyle/>
            <a:p>
              <a:pPr algn="ctr">
                <a:lnSpc>
                  <a:spcPts val="3469"/>
                </a:lnSpc>
                <a:spcBef>
                  <a:spcPct val="0"/>
                </a:spcBef>
              </a:pPr>
              <a:r>
                <a:rPr lang="en-US" sz="2478">
                  <a:solidFill>
                    <a:srgbClr val="000000"/>
                  </a:solidFill>
                  <a:latin typeface="Cabin Medium"/>
                </a:rPr>
                <a:t>NỘI THẤT KIM CƯƠNG </a:t>
              </a:r>
            </a:p>
          </p:txBody>
        </p:sp>
        <p:sp>
          <p:nvSpPr>
            <p:cNvPr name="TextBox 45" id="45"/>
            <p:cNvSpPr txBox="true"/>
            <p:nvPr/>
          </p:nvSpPr>
          <p:spPr>
            <a:xfrm rot="0">
              <a:off x="0" y="5075728"/>
              <a:ext cx="2023658" cy="274314"/>
            </a:xfrm>
            <a:prstGeom prst="rect">
              <a:avLst/>
            </a:prstGeom>
          </p:spPr>
          <p:txBody>
            <a:bodyPr anchor="t" rtlCol="false" tIns="0" lIns="0" bIns="0" rIns="0">
              <a:spAutoFit/>
            </a:bodyPr>
            <a:lstStyle/>
            <a:p>
              <a:pPr algn="ctr">
                <a:lnSpc>
                  <a:spcPts val="1696"/>
                </a:lnSpc>
                <a:spcBef>
                  <a:spcPct val="0"/>
                </a:spcBef>
              </a:pPr>
              <a:r>
                <a:rPr lang="en-US" sz="1211">
                  <a:solidFill>
                    <a:srgbClr val="000000"/>
                  </a:solidFill>
                  <a:latin typeface="Asap"/>
                </a:rPr>
                <a:t>Khách hàng mới</a:t>
              </a:r>
            </a:p>
          </p:txBody>
        </p:sp>
        <p:sp>
          <p:nvSpPr>
            <p:cNvPr name="TextBox 46" id="46"/>
            <p:cNvSpPr txBox="true"/>
            <p:nvPr/>
          </p:nvSpPr>
          <p:spPr>
            <a:xfrm rot="0">
              <a:off x="0" y="10629199"/>
              <a:ext cx="2023658" cy="561088"/>
            </a:xfrm>
            <a:prstGeom prst="rect">
              <a:avLst/>
            </a:prstGeom>
          </p:spPr>
          <p:txBody>
            <a:bodyPr anchor="t" rtlCol="false" tIns="0" lIns="0" bIns="0" rIns="0">
              <a:spAutoFit/>
            </a:bodyPr>
            <a:lstStyle/>
            <a:p>
              <a:pPr algn="ctr">
                <a:lnSpc>
                  <a:spcPts val="1696"/>
                </a:lnSpc>
              </a:pPr>
              <a:r>
                <a:rPr lang="en-US" sz="1211">
                  <a:solidFill>
                    <a:srgbClr val="000000"/>
                  </a:solidFill>
                  <a:latin typeface="Asap"/>
                </a:rPr>
                <a:t>Người dùng tài khoản hiện tại</a:t>
              </a:r>
            </a:p>
          </p:txBody>
        </p:sp>
        <p:sp>
          <p:nvSpPr>
            <p:cNvPr name="TextBox 47" id="47"/>
            <p:cNvSpPr txBox="true"/>
            <p:nvPr/>
          </p:nvSpPr>
          <p:spPr>
            <a:xfrm rot="0">
              <a:off x="15195631" y="10629199"/>
              <a:ext cx="2023658" cy="847861"/>
            </a:xfrm>
            <a:prstGeom prst="rect">
              <a:avLst/>
            </a:prstGeom>
          </p:spPr>
          <p:txBody>
            <a:bodyPr anchor="t" rtlCol="false" tIns="0" lIns="0" bIns="0" rIns="0">
              <a:spAutoFit/>
            </a:bodyPr>
            <a:lstStyle/>
            <a:p>
              <a:pPr algn="ctr">
                <a:lnSpc>
                  <a:spcPts val="1696"/>
                </a:lnSpc>
              </a:pPr>
              <a:r>
                <a:rPr lang="en-US" sz="1211">
                  <a:solidFill>
                    <a:srgbClr val="000000"/>
                  </a:solidFill>
                  <a:latin typeface="Asap"/>
                </a:rPr>
                <a:t>Các tính năng mà người mua có thể sử dụng/</a:t>
              </a:r>
            </a:p>
          </p:txBody>
        </p:sp>
        <p:sp>
          <p:nvSpPr>
            <p:cNvPr name="AutoShape 48" id="48"/>
            <p:cNvSpPr/>
            <p:nvPr/>
          </p:nvSpPr>
          <p:spPr>
            <a:xfrm flipH="true" flipV="true">
              <a:off x="10291385" y="7505675"/>
              <a:ext cx="67342" cy="57612"/>
            </a:xfrm>
            <a:prstGeom prst="line">
              <a:avLst/>
            </a:prstGeom>
            <a:ln cap="rnd" w="27978">
              <a:solidFill>
                <a:srgbClr val="ACB8C0"/>
              </a:solidFill>
              <a:prstDash val="solid"/>
              <a:headEnd type="none" len="sm" w="sm"/>
              <a:tailEnd type="arrow" len="sm" w="med"/>
            </a:ln>
          </p:spPr>
        </p:sp>
        <p:grpSp>
          <p:nvGrpSpPr>
            <p:cNvPr name="Group 49" id="49"/>
            <p:cNvGrpSpPr/>
            <p:nvPr/>
          </p:nvGrpSpPr>
          <p:grpSpPr>
            <a:xfrm rot="0">
              <a:off x="6832339" y="6721535"/>
              <a:ext cx="3559944" cy="1568280"/>
              <a:chOff x="0" y="0"/>
              <a:chExt cx="812800" cy="358067"/>
            </a:xfrm>
          </p:grpSpPr>
          <p:sp>
            <p:nvSpPr>
              <p:cNvPr name="Freeform 50" id="50"/>
              <p:cNvSpPr/>
              <p:nvPr/>
            </p:nvSpPr>
            <p:spPr>
              <a:xfrm flipH="false" flipV="false" rot="0">
                <a:off x="0" y="0"/>
                <a:ext cx="812800" cy="358067"/>
              </a:xfrm>
              <a:custGeom>
                <a:avLst/>
                <a:gdLst/>
                <a:ahLst/>
                <a:cxnLst/>
                <a:rect r="r" b="b" t="t" l="l"/>
                <a:pathLst>
                  <a:path h="358067" w="812800">
                    <a:moveTo>
                      <a:pt x="75057" y="0"/>
                    </a:moveTo>
                    <a:lnTo>
                      <a:pt x="737743" y="0"/>
                    </a:lnTo>
                    <a:cubicBezTo>
                      <a:pt x="757649" y="0"/>
                      <a:pt x="776740" y="7908"/>
                      <a:pt x="790816" y="21984"/>
                    </a:cubicBezTo>
                    <a:cubicBezTo>
                      <a:pt x="804892" y="36060"/>
                      <a:pt x="812800" y="55151"/>
                      <a:pt x="812800" y="75057"/>
                    </a:cubicBezTo>
                    <a:lnTo>
                      <a:pt x="812800" y="283010"/>
                    </a:lnTo>
                    <a:cubicBezTo>
                      <a:pt x="812800" y="324463"/>
                      <a:pt x="779196" y="358067"/>
                      <a:pt x="737743" y="358067"/>
                    </a:cubicBezTo>
                    <a:lnTo>
                      <a:pt x="75057" y="358067"/>
                    </a:lnTo>
                    <a:cubicBezTo>
                      <a:pt x="55151" y="358067"/>
                      <a:pt x="36060" y="350159"/>
                      <a:pt x="21984" y="336083"/>
                    </a:cubicBezTo>
                    <a:cubicBezTo>
                      <a:pt x="7908" y="322007"/>
                      <a:pt x="0" y="302916"/>
                      <a:pt x="0" y="283010"/>
                    </a:cubicBezTo>
                    <a:lnTo>
                      <a:pt x="0" y="75057"/>
                    </a:lnTo>
                    <a:cubicBezTo>
                      <a:pt x="0" y="55151"/>
                      <a:pt x="7908" y="36060"/>
                      <a:pt x="21984" y="21984"/>
                    </a:cubicBezTo>
                    <a:cubicBezTo>
                      <a:pt x="36060" y="7908"/>
                      <a:pt x="55151" y="0"/>
                      <a:pt x="75057" y="0"/>
                    </a:cubicBezTo>
                    <a:close/>
                  </a:path>
                </a:pathLst>
              </a:custGeom>
              <a:solidFill>
                <a:srgbClr val="AAD886"/>
              </a:solidFill>
              <a:ln cap="rnd">
                <a:noFill/>
                <a:prstDash val="solid"/>
                <a:round/>
              </a:ln>
            </p:spPr>
          </p:sp>
          <p:sp>
            <p:nvSpPr>
              <p:cNvPr name="TextBox 51" id="51"/>
              <p:cNvSpPr txBox="true"/>
              <p:nvPr/>
            </p:nvSpPr>
            <p:spPr>
              <a:xfrm>
                <a:off x="0" y="-19050"/>
                <a:ext cx="812800" cy="377117"/>
              </a:xfrm>
              <a:prstGeom prst="rect">
                <a:avLst/>
              </a:prstGeom>
            </p:spPr>
            <p:txBody>
              <a:bodyPr anchor="ctr" rtlCol="false" tIns="54330" lIns="54330" bIns="54330" rIns="54330"/>
              <a:lstStyle/>
              <a:p>
                <a:pPr algn="ctr">
                  <a:lnSpc>
                    <a:spcPts val="2120"/>
                  </a:lnSpc>
                </a:pPr>
                <a:r>
                  <a:rPr lang="en-US" sz="1767">
                    <a:solidFill>
                      <a:srgbClr val="000000"/>
                    </a:solidFill>
                    <a:latin typeface="Asap"/>
                  </a:rPr>
                  <a:t>XEM THÔNG TIN SẢN PHẨM</a:t>
                </a:r>
              </a:p>
              <a:p>
                <a:pPr algn="ctr">
                  <a:lnSpc>
                    <a:spcPts val="2120"/>
                  </a:lnSpc>
                </a:pPr>
                <a:r>
                  <a:rPr lang="en-US" sz="1767">
                    <a:solidFill>
                      <a:srgbClr val="000000"/>
                    </a:solidFill>
                    <a:latin typeface="Asap"/>
                  </a:rPr>
                  <a:t>TIN TỨC .</a:t>
                </a:r>
              </a:p>
            </p:txBody>
          </p:sp>
        </p:grpSp>
        <p:sp>
          <p:nvSpPr>
            <p:cNvPr name="AutoShape 52" id="52"/>
            <p:cNvSpPr/>
            <p:nvPr/>
          </p:nvSpPr>
          <p:spPr>
            <a:xfrm>
              <a:off x="8043379" y="7650046"/>
              <a:ext cx="7149047" cy="1707224"/>
            </a:xfrm>
            <a:prstGeom prst="line">
              <a:avLst/>
            </a:prstGeom>
            <a:ln cap="flat" w="27978">
              <a:solidFill>
                <a:srgbClr val="000000"/>
              </a:solidFill>
              <a:prstDash val="solid"/>
              <a:headEnd type="none" len="sm" w="sm"/>
              <a:tailEnd type="none" len="sm" w="sm"/>
            </a:ln>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0D4"/>
        </a:solidFill>
      </p:bgPr>
    </p:bg>
    <p:spTree>
      <p:nvGrpSpPr>
        <p:cNvPr id="1" name=""/>
        <p:cNvGrpSpPr/>
        <p:nvPr/>
      </p:nvGrpSpPr>
      <p:grpSpPr>
        <a:xfrm>
          <a:off x="0" y="0"/>
          <a:ext cx="0" cy="0"/>
          <a:chOff x="0" y="0"/>
          <a:chExt cx="0" cy="0"/>
        </a:xfrm>
      </p:grpSpPr>
      <p:sp>
        <p:nvSpPr>
          <p:cNvPr name="Freeform 2" id="2"/>
          <p:cNvSpPr/>
          <p:nvPr/>
        </p:nvSpPr>
        <p:spPr>
          <a:xfrm flipH="false" flipV="false" rot="0">
            <a:off x="514350" y="2474213"/>
            <a:ext cx="17259300" cy="6784087"/>
          </a:xfrm>
          <a:custGeom>
            <a:avLst/>
            <a:gdLst/>
            <a:ahLst/>
            <a:cxnLst/>
            <a:rect r="r" b="b" t="t" l="l"/>
            <a:pathLst>
              <a:path h="6784087" w="17259300">
                <a:moveTo>
                  <a:pt x="0" y="0"/>
                </a:moveTo>
                <a:lnTo>
                  <a:pt x="17259300" y="0"/>
                </a:lnTo>
                <a:lnTo>
                  <a:pt x="17259300" y="6784087"/>
                </a:lnTo>
                <a:lnTo>
                  <a:pt x="0" y="6784087"/>
                </a:lnTo>
                <a:lnTo>
                  <a:pt x="0" y="0"/>
                </a:lnTo>
                <a:close/>
              </a:path>
            </a:pathLst>
          </a:custGeom>
          <a:blipFill>
            <a:blip r:embed="rId2"/>
            <a:stretch>
              <a:fillRect l="0" t="0" r="0" b="0"/>
            </a:stretch>
          </a:blipFill>
        </p:spPr>
      </p:sp>
      <p:sp>
        <p:nvSpPr>
          <p:cNvPr name="TextBox 3" id="3"/>
          <p:cNvSpPr txBox="true"/>
          <p:nvPr/>
        </p:nvSpPr>
        <p:spPr>
          <a:xfrm rot="0">
            <a:off x="1028700" y="1028700"/>
            <a:ext cx="8115300" cy="619125"/>
          </a:xfrm>
          <a:prstGeom prst="rect">
            <a:avLst/>
          </a:prstGeom>
        </p:spPr>
        <p:txBody>
          <a:bodyPr anchor="t" rtlCol="false" tIns="0" lIns="0" bIns="0" rIns="0">
            <a:spAutoFit/>
          </a:bodyPr>
          <a:lstStyle/>
          <a:p>
            <a:pPr algn="l">
              <a:lnSpc>
                <a:spcPts val="4920"/>
              </a:lnSpc>
            </a:pPr>
            <a:r>
              <a:rPr lang="en-US" sz="4100">
                <a:solidFill>
                  <a:srgbClr val="00806C"/>
                </a:solidFill>
                <a:latin typeface="Canva Sans Bold"/>
              </a:rPr>
              <a:t>BẢNG TIMELINE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AAD886"/>
        </a:solidFill>
      </p:bgPr>
    </p:bg>
    <p:spTree>
      <p:nvGrpSpPr>
        <p:cNvPr id="1" name=""/>
        <p:cNvGrpSpPr/>
        <p:nvPr/>
      </p:nvGrpSpPr>
      <p:grpSpPr>
        <a:xfrm>
          <a:off x="0" y="0"/>
          <a:ext cx="0" cy="0"/>
          <a:chOff x="0" y="0"/>
          <a:chExt cx="0" cy="0"/>
        </a:xfrm>
      </p:grpSpPr>
      <p:sp>
        <p:nvSpPr>
          <p:cNvPr name="Freeform 2" id="2"/>
          <p:cNvSpPr/>
          <p:nvPr/>
        </p:nvSpPr>
        <p:spPr>
          <a:xfrm flipH="false" flipV="false" rot="0">
            <a:off x="806677" y="2250662"/>
            <a:ext cx="14857221" cy="6723580"/>
          </a:xfrm>
          <a:custGeom>
            <a:avLst/>
            <a:gdLst/>
            <a:ahLst/>
            <a:cxnLst/>
            <a:rect r="r" b="b" t="t" l="l"/>
            <a:pathLst>
              <a:path h="6723580" w="14857221">
                <a:moveTo>
                  <a:pt x="0" y="0"/>
                </a:moveTo>
                <a:lnTo>
                  <a:pt x="14857221" y="0"/>
                </a:lnTo>
                <a:lnTo>
                  <a:pt x="14857221" y="6723581"/>
                </a:lnTo>
                <a:lnTo>
                  <a:pt x="0" y="6723581"/>
                </a:lnTo>
                <a:lnTo>
                  <a:pt x="0" y="0"/>
                </a:lnTo>
                <a:close/>
              </a:path>
            </a:pathLst>
          </a:custGeom>
          <a:blipFill>
            <a:blip r:embed="rId2"/>
            <a:stretch>
              <a:fillRect l="0" t="0" r="0" b="0"/>
            </a:stretch>
          </a:blipFill>
        </p:spPr>
      </p:sp>
      <p:sp>
        <p:nvSpPr>
          <p:cNvPr name="TextBox 3" id="3"/>
          <p:cNvSpPr txBox="true"/>
          <p:nvPr/>
        </p:nvSpPr>
        <p:spPr>
          <a:xfrm rot="0">
            <a:off x="5821462" y="472440"/>
            <a:ext cx="6645077" cy="1078231"/>
          </a:xfrm>
          <a:prstGeom prst="rect">
            <a:avLst/>
          </a:prstGeom>
        </p:spPr>
        <p:txBody>
          <a:bodyPr anchor="t" rtlCol="false" tIns="0" lIns="0" bIns="0" rIns="0">
            <a:spAutoFit/>
          </a:bodyPr>
          <a:lstStyle/>
          <a:p>
            <a:pPr algn="ctr">
              <a:lnSpc>
                <a:spcPts val="8819"/>
              </a:lnSpc>
            </a:pPr>
            <a:r>
              <a:rPr lang="en-US" sz="6299">
                <a:solidFill>
                  <a:srgbClr val="000000"/>
                </a:solidFill>
                <a:latin typeface="Canva Sans Bold"/>
              </a:rPr>
              <a:t>Layout trang chủ</a:t>
            </a:r>
          </a:p>
        </p:txBody>
      </p:sp>
      <p:sp>
        <p:nvSpPr>
          <p:cNvPr name="Freeform 4" id="4"/>
          <p:cNvSpPr/>
          <p:nvPr/>
        </p:nvSpPr>
        <p:spPr>
          <a:xfrm flipH="false" flipV="false" rot="0">
            <a:off x="15673066" y="6863845"/>
            <a:ext cx="3172469" cy="3776748"/>
          </a:xfrm>
          <a:custGeom>
            <a:avLst/>
            <a:gdLst/>
            <a:ahLst/>
            <a:cxnLst/>
            <a:rect r="r" b="b" t="t" l="l"/>
            <a:pathLst>
              <a:path h="3776748" w="3172469">
                <a:moveTo>
                  <a:pt x="0" y="0"/>
                </a:moveTo>
                <a:lnTo>
                  <a:pt x="3172468" y="0"/>
                </a:lnTo>
                <a:lnTo>
                  <a:pt x="3172468" y="3776749"/>
                </a:lnTo>
                <a:lnTo>
                  <a:pt x="0" y="37767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CAFF9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551872"/>
            <a:ext cx="14353381" cy="7002459"/>
          </a:xfrm>
          <a:custGeom>
            <a:avLst/>
            <a:gdLst/>
            <a:ahLst/>
            <a:cxnLst/>
            <a:rect r="r" b="b" t="t" l="l"/>
            <a:pathLst>
              <a:path h="7002459" w="14353381">
                <a:moveTo>
                  <a:pt x="0" y="0"/>
                </a:moveTo>
                <a:lnTo>
                  <a:pt x="14353381" y="0"/>
                </a:lnTo>
                <a:lnTo>
                  <a:pt x="14353381" y="7002459"/>
                </a:lnTo>
                <a:lnTo>
                  <a:pt x="0" y="7002459"/>
                </a:lnTo>
                <a:lnTo>
                  <a:pt x="0" y="0"/>
                </a:lnTo>
                <a:close/>
              </a:path>
            </a:pathLst>
          </a:custGeom>
          <a:blipFill>
            <a:blip r:embed="rId2"/>
            <a:stretch>
              <a:fillRect l="0" t="0" r="0" b="0"/>
            </a:stretch>
          </a:blipFill>
        </p:spPr>
      </p:sp>
      <p:sp>
        <p:nvSpPr>
          <p:cNvPr name="TextBox 3" id="3"/>
          <p:cNvSpPr txBox="true"/>
          <p:nvPr/>
        </p:nvSpPr>
        <p:spPr>
          <a:xfrm rot="0">
            <a:off x="1313831" y="515302"/>
            <a:ext cx="14986236" cy="962660"/>
          </a:xfrm>
          <a:prstGeom prst="rect">
            <a:avLst/>
          </a:prstGeom>
        </p:spPr>
        <p:txBody>
          <a:bodyPr anchor="t" rtlCol="false" tIns="0" lIns="0" bIns="0" rIns="0">
            <a:spAutoFit/>
          </a:bodyPr>
          <a:lstStyle/>
          <a:p>
            <a:pPr algn="ctr">
              <a:lnSpc>
                <a:spcPts val="7839"/>
              </a:lnSpc>
            </a:pPr>
            <a:r>
              <a:rPr lang="en-US" sz="5599">
                <a:solidFill>
                  <a:srgbClr val="000000"/>
                </a:solidFill>
                <a:latin typeface="Canva Sans Bold"/>
              </a:rPr>
              <a:t>Layout trang sản phẩm</a:t>
            </a:r>
          </a:p>
        </p:txBody>
      </p:sp>
      <p:grpSp>
        <p:nvGrpSpPr>
          <p:cNvPr name="Group 4" id="4"/>
          <p:cNvGrpSpPr/>
          <p:nvPr/>
        </p:nvGrpSpPr>
        <p:grpSpPr>
          <a:xfrm rot="0">
            <a:off x="15143688" y="-2098405"/>
            <a:ext cx="4231223" cy="6254211"/>
            <a:chOff x="0" y="0"/>
            <a:chExt cx="5641631" cy="8338947"/>
          </a:xfrm>
        </p:grpSpPr>
        <p:sp>
          <p:nvSpPr>
            <p:cNvPr name="Freeform 5" id="5"/>
            <p:cNvSpPr/>
            <p:nvPr/>
          </p:nvSpPr>
          <p:spPr>
            <a:xfrm flipH="false" flipV="false" rot="0">
              <a:off x="589064" y="0"/>
              <a:ext cx="3143056" cy="4842243"/>
            </a:xfrm>
            <a:custGeom>
              <a:avLst/>
              <a:gdLst/>
              <a:ahLst/>
              <a:cxnLst/>
              <a:rect r="r" b="b" t="t" l="l"/>
              <a:pathLst>
                <a:path h="4842243" w="3143056">
                  <a:moveTo>
                    <a:pt x="0" y="0"/>
                  </a:moveTo>
                  <a:lnTo>
                    <a:pt x="3143056" y="0"/>
                  </a:lnTo>
                  <a:lnTo>
                    <a:pt x="3143056" y="4842243"/>
                  </a:lnTo>
                  <a:lnTo>
                    <a:pt x="0" y="484224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2774430">
              <a:off x="573131" y="3749798"/>
              <a:ext cx="4495369" cy="3506388"/>
            </a:xfrm>
            <a:custGeom>
              <a:avLst/>
              <a:gdLst/>
              <a:ahLst/>
              <a:cxnLst/>
              <a:rect r="r" b="b" t="t" l="l"/>
              <a:pathLst>
                <a:path h="3506388" w="4495369">
                  <a:moveTo>
                    <a:pt x="0" y="0"/>
                  </a:moveTo>
                  <a:lnTo>
                    <a:pt x="4495369" y="0"/>
                  </a:lnTo>
                  <a:lnTo>
                    <a:pt x="4495369" y="3506388"/>
                  </a:lnTo>
                  <a:lnTo>
                    <a:pt x="0" y="35063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AAD886"/>
        </a:solidFill>
      </p:bgPr>
    </p:bg>
    <p:spTree>
      <p:nvGrpSpPr>
        <p:cNvPr id="1" name=""/>
        <p:cNvGrpSpPr/>
        <p:nvPr/>
      </p:nvGrpSpPr>
      <p:grpSpPr>
        <a:xfrm>
          <a:off x="0" y="0"/>
          <a:ext cx="0" cy="0"/>
          <a:chOff x="0" y="0"/>
          <a:chExt cx="0" cy="0"/>
        </a:xfrm>
      </p:grpSpPr>
      <p:sp>
        <p:nvSpPr>
          <p:cNvPr name="Freeform 2" id="2"/>
          <p:cNvSpPr/>
          <p:nvPr/>
        </p:nvSpPr>
        <p:spPr>
          <a:xfrm flipH="false" flipV="false" rot="0">
            <a:off x="2468030" y="2395532"/>
            <a:ext cx="14513218" cy="7080437"/>
          </a:xfrm>
          <a:custGeom>
            <a:avLst/>
            <a:gdLst/>
            <a:ahLst/>
            <a:cxnLst/>
            <a:rect r="r" b="b" t="t" l="l"/>
            <a:pathLst>
              <a:path h="7080437" w="14513218">
                <a:moveTo>
                  <a:pt x="0" y="0"/>
                </a:moveTo>
                <a:lnTo>
                  <a:pt x="14513218" y="0"/>
                </a:lnTo>
                <a:lnTo>
                  <a:pt x="14513218" y="7080437"/>
                </a:lnTo>
                <a:lnTo>
                  <a:pt x="0" y="7080437"/>
                </a:lnTo>
                <a:lnTo>
                  <a:pt x="0" y="0"/>
                </a:lnTo>
                <a:close/>
              </a:path>
            </a:pathLst>
          </a:custGeom>
          <a:blipFill>
            <a:blip r:embed="rId2"/>
            <a:stretch>
              <a:fillRect l="0" t="0" r="0" b="0"/>
            </a:stretch>
          </a:blipFill>
        </p:spPr>
      </p:sp>
      <p:sp>
        <p:nvSpPr>
          <p:cNvPr name="TextBox 3" id="3"/>
          <p:cNvSpPr txBox="true"/>
          <p:nvPr/>
        </p:nvSpPr>
        <p:spPr>
          <a:xfrm rot="0">
            <a:off x="1459759" y="914400"/>
            <a:ext cx="14630530" cy="1035686"/>
          </a:xfrm>
          <a:prstGeom prst="rect">
            <a:avLst/>
          </a:prstGeom>
        </p:spPr>
        <p:txBody>
          <a:bodyPr anchor="t" rtlCol="false" tIns="0" lIns="0" bIns="0" rIns="0">
            <a:spAutoFit/>
          </a:bodyPr>
          <a:lstStyle/>
          <a:p>
            <a:pPr algn="ctr">
              <a:lnSpc>
                <a:spcPts val="8539"/>
              </a:lnSpc>
            </a:pPr>
            <a:r>
              <a:rPr lang="en-US" sz="6099">
                <a:solidFill>
                  <a:srgbClr val="000000"/>
                </a:solidFill>
                <a:latin typeface="Canva Sans Bold"/>
              </a:rPr>
              <a:t>Layout trang tin tức</a:t>
            </a:r>
          </a:p>
        </p:txBody>
      </p:sp>
      <p:grpSp>
        <p:nvGrpSpPr>
          <p:cNvPr name="Group 4" id="4"/>
          <p:cNvGrpSpPr/>
          <p:nvPr/>
        </p:nvGrpSpPr>
        <p:grpSpPr>
          <a:xfrm rot="0">
            <a:off x="-1209473" y="-2267648"/>
            <a:ext cx="4231223" cy="6254211"/>
            <a:chOff x="0" y="0"/>
            <a:chExt cx="5641631" cy="8338947"/>
          </a:xfrm>
        </p:grpSpPr>
        <p:sp>
          <p:nvSpPr>
            <p:cNvPr name="Freeform 5" id="5"/>
            <p:cNvSpPr/>
            <p:nvPr/>
          </p:nvSpPr>
          <p:spPr>
            <a:xfrm flipH="false" flipV="false" rot="0">
              <a:off x="589064" y="0"/>
              <a:ext cx="3143056" cy="4842243"/>
            </a:xfrm>
            <a:custGeom>
              <a:avLst/>
              <a:gdLst/>
              <a:ahLst/>
              <a:cxnLst/>
              <a:rect r="r" b="b" t="t" l="l"/>
              <a:pathLst>
                <a:path h="4842243" w="3143056">
                  <a:moveTo>
                    <a:pt x="0" y="0"/>
                  </a:moveTo>
                  <a:lnTo>
                    <a:pt x="3143056" y="0"/>
                  </a:lnTo>
                  <a:lnTo>
                    <a:pt x="3143056" y="4842243"/>
                  </a:lnTo>
                  <a:lnTo>
                    <a:pt x="0" y="484224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2774430">
              <a:off x="573131" y="3749798"/>
              <a:ext cx="4495369" cy="3506388"/>
            </a:xfrm>
            <a:custGeom>
              <a:avLst/>
              <a:gdLst/>
              <a:ahLst/>
              <a:cxnLst/>
              <a:rect r="r" b="b" t="t" l="l"/>
              <a:pathLst>
                <a:path h="3506388" w="4495369">
                  <a:moveTo>
                    <a:pt x="0" y="0"/>
                  </a:moveTo>
                  <a:lnTo>
                    <a:pt x="4495369" y="0"/>
                  </a:lnTo>
                  <a:lnTo>
                    <a:pt x="4495369" y="3506388"/>
                  </a:lnTo>
                  <a:lnTo>
                    <a:pt x="0" y="35063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7932"/>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6649678"/>
            <a:chOff x="0" y="0"/>
            <a:chExt cx="4816593" cy="1751355"/>
          </a:xfrm>
        </p:grpSpPr>
        <p:sp>
          <p:nvSpPr>
            <p:cNvPr name="Freeform 3" id="3"/>
            <p:cNvSpPr/>
            <p:nvPr/>
          </p:nvSpPr>
          <p:spPr>
            <a:xfrm flipH="false" flipV="false" rot="0">
              <a:off x="0" y="0"/>
              <a:ext cx="4816592" cy="1751356"/>
            </a:xfrm>
            <a:custGeom>
              <a:avLst/>
              <a:gdLst/>
              <a:ahLst/>
              <a:cxnLst/>
              <a:rect r="r" b="b" t="t" l="l"/>
              <a:pathLst>
                <a:path h="1751356" w="4816592">
                  <a:moveTo>
                    <a:pt x="0" y="0"/>
                  </a:moveTo>
                  <a:lnTo>
                    <a:pt x="4816592" y="0"/>
                  </a:lnTo>
                  <a:lnTo>
                    <a:pt x="4816592" y="1751356"/>
                  </a:lnTo>
                  <a:lnTo>
                    <a:pt x="0" y="1751356"/>
                  </a:lnTo>
                  <a:close/>
                </a:path>
              </a:pathLst>
            </a:custGeom>
            <a:solidFill>
              <a:srgbClr val="CAFF9B"/>
            </a:solidFill>
          </p:spPr>
        </p:sp>
        <p:sp>
          <p:nvSpPr>
            <p:cNvPr name="TextBox 4" id="4"/>
            <p:cNvSpPr txBox="true"/>
            <p:nvPr/>
          </p:nvSpPr>
          <p:spPr>
            <a:xfrm>
              <a:off x="0" y="-28575"/>
              <a:ext cx="4816593" cy="1779930"/>
            </a:xfrm>
            <a:prstGeom prst="rect">
              <a:avLst/>
            </a:prstGeom>
          </p:spPr>
          <p:txBody>
            <a:bodyPr anchor="ctr" rtlCol="false" tIns="50800" lIns="50800" bIns="50800" rIns="50800"/>
            <a:lstStyle/>
            <a:p>
              <a:pPr algn="ctr">
                <a:lnSpc>
                  <a:spcPts val="1960"/>
                </a:lnSpc>
              </a:pPr>
            </a:p>
          </p:txBody>
        </p:sp>
      </p:grpSp>
      <p:grpSp>
        <p:nvGrpSpPr>
          <p:cNvPr name="Group 5" id="5"/>
          <p:cNvGrpSpPr/>
          <p:nvPr/>
        </p:nvGrpSpPr>
        <p:grpSpPr>
          <a:xfrm rot="0">
            <a:off x="8170060" y="1879077"/>
            <a:ext cx="9576847" cy="957684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06F3F"/>
            </a:soli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Freeform 8" id="8"/>
          <p:cNvSpPr/>
          <p:nvPr/>
        </p:nvSpPr>
        <p:spPr>
          <a:xfrm flipH="false" flipV="false" rot="0">
            <a:off x="8179585" y="620990"/>
            <a:ext cx="10385625" cy="11137399"/>
          </a:xfrm>
          <a:custGeom>
            <a:avLst/>
            <a:gdLst/>
            <a:ahLst/>
            <a:cxnLst/>
            <a:rect r="r" b="b" t="t" l="l"/>
            <a:pathLst>
              <a:path h="11137399" w="10385625">
                <a:moveTo>
                  <a:pt x="0" y="0"/>
                </a:moveTo>
                <a:lnTo>
                  <a:pt x="10385625" y="0"/>
                </a:lnTo>
                <a:lnTo>
                  <a:pt x="10385625" y="11137400"/>
                </a:lnTo>
                <a:lnTo>
                  <a:pt x="0" y="11137400"/>
                </a:lnTo>
                <a:lnTo>
                  <a:pt x="0" y="0"/>
                </a:lnTo>
                <a:close/>
              </a:path>
            </a:pathLst>
          </a:custGeom>
          <a:blipFill>
            <a:blip r:embed="rId2"/>
            <a:stretch>
              <a:fillRect l="0" t="0" r="0" b="0"/>
            </a:stretch>
          </a:blipFill>
        </p:spPr>
      </p:sp>
      <p:sp>
        <p:nvSpPr>
          <p:cNvPr name="TextBox 9" id="9"/>
          <p:cNvSpPr txBox="true"/>
          <p:nvPr/>
        </p:nvSpPr>
        <p:spPr>
          <a:xfrm rot="0">
            <a:off x="275757" y="1707627"/>
            <a:ext cx="7894303" cy="4743240"/>
          </a:xfrm>
          <a:prstGeom prst="rect">
            <a:avLst/>
          </a:prstGeom>
        </p:spPr>
        <p:txBody>
          <a:bodyPr anchor="t" rtlCol="false" tIns="0" lIns="0" bIns="0" rIns="0">
            <a:spAutoFit/>
          </a:bodyPr>
          <a:lstStyle/>
          <a:p>
            <a:pPr algn="ctr">
              <a:lnSpc>
                <a:spcPts val="12611"/>
              </a:lnSpc>
            </a:pPr>
            <a:r>
              <a:rPr lang="en-US" sz="9008">
                <a:solidFill>
                  <a:srgbClr val="000000"/>
                </a:solidFill>
                <a:latin typeface="Canva Sans Bold"/>
              </a:rPr>
              <a:t>CẢM ƠN THẦY CÔ ĐÃ LẮNG NGHE Ạ</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2E3C3"/>
        </a:solidFill>
      </p:bgPr>
    </p:bg>
    <p:spTree>
      <p:nvGrpSpPr>
        <p:cNvPr id="1" name=""/>
        <p:cNvGrpSpPr/>
        <p:nvPr/>
      </p:nvGrpSpPr>
      <p:grpSpPr>
        <a:xfrm>
          <a:off x="0" y="0"/>
          <a:ext cx="0" cy="0"/>
          <a:chOff x="0" y="0"/>
          <a:chExt cx="0" cy="0"/>
        </a:xfrm>
      </p:grpSpPr>
      <p:grpSp>
        <p:nvGrpSpPr>
          <p:cNvPr name="Group 2" id="2"/>
          <p:cNvGrpSpPr/>
          <p:nvPr/>
        </p:nvGrpSpPr>
        <p:grpSpPr>
          <a:xfrm rot="0">
            <a:off x="373623" y="1087216"/>
            <a:ext cx="17540753" cy="8607323"/>
            <a:chOff x="0" y="0"/>
            <a:chExt cx="4877492" cy="2393406"/>
          </a:xfrm>
        </p:grpSpPr>
        <p:sp>
          <p:nvSpPr>
            <p:cNvPr name="Freeform 3" id="3"/>
            <p:cNvSpPr/>
            <p:nvPr/>
          </p:nvSpPr>
          <p:spPr>
            <a:xfrm flipH="false" flipV="false" rot="0">
              <a:off x="0" y="0"/>
              <a:ext cx="4877492" cy="2393406"/>
            </a:xfrm>
            <a:custGeom>
              <a:avLst/>
              <a:gdLst/>
              <a:ahLst/>
              <a:cxnLst/>
              <a:rect r="r" b="b" t="t" l="l"/>
              <a:pathLst>
                <a:path h="2393406" w="4877492">
                  <a:moveTo>
                    <a:pt x="22510" y="0"/>
                  </a:moveTo>
                  <a:lnTo>
                    <a:pt x="4854982" y="0"/>
                  </a:lnTo>
                  <a:cubicBezTo>
                    <a:pt x="4860952" y="0"/>
                    <a:pt x="4866677" y="2372"/>
                    <a:pt x="4870899" y="6593"/>
                  </a:cubicBezTo>
                  <a:cubicBezTo>
                    <a:pt x="4875120" y="10814"/>
                    <a:pt x="4877492" y="16540"/>
                    <a:pt x="4877492" y="22510"/>
                  </a:cubicBezTo>
                  <a:lnTo>
                    <a:pt x="4877492" y="2370897"/>
                  </a:lnTo>
                  <a:cubicBezTo>
                    <a:pt x="4877492" y="2376867"/>
                    <a:pt x="4875120" y="2382592"/>
                    <a:pt x="4870899" y="2386813"/>
                  </a:cubicBezTo>
                  <a:cubicBezTo>
                    <a:pt x="4866677" y="2391035"/>
                    <a:pt x="4860952" y="2393406"/>
                    <a:pt x="4854982" y="2393406"/>
                  </a:cubicBezTo>
                  <a:lnTo>
                    <a:pt x="22510" y="2393406"/>
                  </a:lnTo>
                  <a:cubicBezTo>
                    <a:pt x="16540" y="2393406"/>
                    <a:pt x="10814" y="2391035"/>
                    <a:pt x="6593" y="2386813"/>
                  </a:cubicBezTo>
                  <a:cubicBezTo>
                    <a:pt x="2372" y="2382592"/>
                    <a:pt x="0" y="2376867"/>
                    <a:pt x="0" y="2370897"/>
                  </a:cubicBezTo>
                  <a:lnTo>
                    <a:pt x="0" y="22510"/>
                  </a:lnTo>
                  <a:cubicBezTo>
                    <a:pt x="0" y="16540"/>
                    <a:pt x="2372" y="10814"/>
                    <a:pt x="6593" y="6593"/>
                  </a:cubicBezTo>
                  <a:cubicBezTo>
                    <a:pt x="10814" y="2372"/>
                    <a:pt x="16540" y="0"/>
                    <a:pt x="22510" y="0"/>
                  </a:cubicBezTo>
                  <a:close/>
                </a:path>
              </a:pathLst>
            </a:custGeom>
            <a:solidFill>
              <a:srgbClr val="EFE5D8"/>
            </a:solidFill>
            <a:ln w="38100" cap="rnd">
              <a:solidFill>
                <a:srgbClr val="000000"/>
              </a:solidFill>
              <a:prstDash val="solid"/>
              <a:round/>
            </a:ln>
          </p:spPr>
        </p:sp>
        <p:sp>
          <p:nvSpPr>
            <p:cNvPr name="TextBox 4" id="4"/>
            <p:cNvSpPr txBox="true"/>
            <p:nvPr/>
          </p:nvSpPr>
          <p:spPr>
            <a:xfrm>
              <a:off x="0" y="-38100"/>
              <a:ext cx="4877492" cy="2431506"/>
            </a:xfrm>
            <a:prstGeom prst="rect">
              <a:avLst/>
            </a:prstGeom>
          </p:spPr>
          <p:txBody>
            <a:bodyPr anchor="t" rtlCol="false" tIns="63500" lIns="63500" bIns="63500" rIns="63500"/>
            <a:lstStyle/>
            <a:p>
              <a:pPr algn="ctr">
                <a:lnSpc>
                  <a:spcPts val="2659"/>
                </a:lnSpc>
              </a:pPr>
            </a:p>
          </p:txBody>
        </p:sp>
      </p:grpSp>
      <p:grpSp>
        <p:nvGrpSpPr>
          <p:cNvPr name="Group 5" id="5"/>
          <p:cNvGrpSpPr/>
          <p:nvPr/>
        </p:nvGrpSpPr>
        <p:grpSpPr>
          <a:xfrm rot="0">
            <a:off x="776370" y="2479170"/>
            <a:ext cx="4078181" cy="407818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grpSp>
        <p:nvGrpSpPr>
          <p:cNvPr name="Group 8" id="8"/>
          <p:cNvGrpSpPr/>
          <p:nvPr/>
        </p:nvGrpSpPr>
        <p:grpSpPr>
          <a:xfrm rot="0">
            <a:off x="7411930" y="3816464"/>
            <a:ext cx="3148826" cy="314882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Freeform 11" id="11"/>
          <p:cNvSpPr/>
          <p:nvPr/>
        </p:nvSpPr>
        <p:spPr>
          <a:xfrm flipH="false" flipV="false" rot="0">
            <a:off x="555783" y="1683955"/>
            <a:ext cx="4669909" cy="4556000"/>
          </a:xfrm>
          <a:custGeom>
            <a:avLst/>
            <a:gdLst/>
            <a:ahLst/>
            <a:cxnLst/>
            <a:rect r="r" b="b" t="t" l="l"/>
            <a:pathLst>
              <a:path h="4556000" w="4669909">
                <a:moveTo>
                  <a:pt x="0" y="0"/>
                </a:moveTo>
                <a:lnTo>
                  <a:pt x="4669910" y="0"/>
                </a:lnTo>
                <a:lnTo>
                  <a:pt x="4669910" y="4556001"/>
                </a:lnTo>
                <a:lnTo>
                  <a:pt x="0" y="4556001"/>
                </a:lnTo>
                <a:lnTo>
                  <a:pt x="0" y="0"/>
                </a:lnTo>
                <a:close/>
              </a:path>
            </a:pathLst>
          </a:custGeom>
          <a:blipFill>
            <a:blip r:embed="rId2"/>
            <a:stretch>
              <a:fillRect l="0" t="-5312" r="0" b="-5312"/>
            </a:stretch>
          </a:blipFill>
        </p:spPr>
      </p:sp>
      <p:grpSp>
        <p:nvGrpSpPr>
          <p:cNvPr name="Group 12" id="12"/>
          <p:cNvGrpSpPr/>
          <p:nvPr/>
        </p:nvGrpSpPr>
        <p:grpSpPr>
          <a:xfrm rot="0">
            <a:off x="739910" y="6239956"/>
            <a:ext cx="4190856" cy="668432"/>
            <a:chOff x="0" y="0"/>
            <a:chExt cx="2547999" cy="406400"/>
          </a:xfrm>
        </p:grpSpPr>
        <p:sp>
          <p:nvSpPr>
            <p:cNvPr name="Freeform 13" id="13"/>
            <p:cNvSpPr/>
            <p:nvPr/>
          </p:nvSpPr>
          <p:spPr>
            <a:xfrm flipH="false" flipV="false" rot="0">
              <a:off x="0" y="0"/>
              <a:ext cx="2547999" cy="406400"/>
            </a:xfrm>
            <a:custGeom>
              <a:avLst/>
              <a:gdLst/>
              <a:ahLst/>
              <a:cxnLst/>
              <a:rect r="r" b="b" t="t" l="l"/>
              <a:pathLst>
                <a:path h="406400" w="2547999">
                  <a:moveTo>
                    <a:pt x="2344799" y="0"/>
                  </a:moveTo>
                  <a:cubicBezTo>
                    <a:pt x="2457023" y="0"/>
                    <a:pt x="2547999" y="90976"/>
                    <a:pt x="2547999" y="203200"/>
                  </a:cubicBezTo>
                  <a:cubicBezTo>
                    <a:pt x="2547999" y="315424"/>
                    <a:pt x="2457023" y="406400"/>
                    <a:pt x="2344799" y="406400"/>
                  </a:cubicBezTo>
                  <a:lnTo>
                    <a:pt x="203200" y="406400"/>
                  </a:lnTo>
                  <a:cubicBezTo>
                    <a:pt x="90976" y="406400"/>
                    <a:pt x="0" y="315424"/>
                    <a:pt x="0" y="203200"/>
                  </a:cubicBezTo>
                  <a:cubicBezTo>
                    <a:pt x="0" y="90976"/>
                    <a:pt x="90976" y="0"/>
                    <a:pt x="203200" y="0"/>
                  </a:cubicBezTo>
                  <a:close/>
                </a:path>
              </a:pathLst>
            </a:custGeom>
            <a:solidFill>
              <a:srgbClr val="E56400"/>
            </a:solidFill>
          </p:spPr>
        </p:sp>
        <p:sp>
          <p:nvSpPr>
            <p:cNvPr name="TextBox 14" id="14"/>
            <p:cNvSpPr txBox="true"/>
            <p:nvPr/>
          </p:nvSpPr>
          <p:spPr>
            <a:xfrm>
              <a:off x="0" y="-47625"/>
              <a:ext cx="2547999" cy="454025"/>
            </a:xfrm>
            <a:prstGeom prst="rect">
              <a:avLst/>
            </a:prstGeom>
          </p:spPr>
          <p:txBody>
            <a:bodyPr anchor="ctr" rtlCol="false" tIns="63647" lIns="63647" bIns="63647" rIns="63647"/>
            <a:lstStyle/>
            <a:p>
              <a:pPr algn="ctr">
                <a:lnSpc>
                  <a:spcPts val="2735"/>
                </a:lnSpc>
              </a:pPr>
            </a:p>
          </p:txBody>
        </p:sp>
      </p:grpSp>
      <p:sp>
        <p:nvSpPr>
          <p:cNvPr name="Freeform 15" id="15"/>
          <p:cNvSpPr/>
          <p:nvPr/>
        </p:nvSpPr>
        <p:spPr>
          <a:xfrm flipH="false" flipV="false" rot="0">
            <a:off x="6827671" y="270061"/>
            <a:ext cx="4454101" cy="5969895"/>
          </a:xfrm>
          <a:custGeom>
            <a:avLst/>
            <a:gdLst/>
            <a:ahLst/>
            <a:cxnLst/>
            <a:rect r="r" b="b" t="t" l="l"/>
            <a:pathLst>
              <a:path h="5969895" w="4454101">
                <a:moveTo>
                  <a:pt x="0" y="0"/>
                </a:moveTo>
                <a:lnTo>
                  <a:pt x="4454101" y="0"/>
                </a:lnTo>
                <a:lnTo>
                  <a:pt x="4454101" y="5969895"/>
                </a:lnTo>
                <a:lnTo>
                  <a:pt x="0" y="5969895"/>
                </a:lnTo>
                <a:lnTo>
                  <a:pt x="0" y="0"/>
                </a:lnTo>
                <a:close/>
              </a:path>
            </a:pathLst>
          </a:custGeom>
          <a:blipFill>
            <a:blip r:embed="rId3"/>
            <a:stretch>
              <a:fillRect l="0" t="0" r="0" b="0"/>
            </a:stretch>
          </a:blipFill>
        </p:spPr>
      </p:sp>
      <p:grpSp>
        <p:nvGrpSpPr>
          <p:cNvPr name="Group 16" id="16"/>
          <p:cNvGrpSpPr/>
          <p:nvPr/>
        </p:nvGrpSpPr>
        <p:grpSpPr>
          <a:xfrm rot="0">
            <a:off x="6785054" y="6231774"/>
            <a:ext cx="4317343" cy="651127"/>
            <a:chOff x="0" y="0"/>
            <a:chExt cx="2694664" cy="406400"/>
          </a:xfrm>
        </p:grpSpPr>
        <p:sp>
          <p:nvSpPr>
            <p:cNvPr name="Freeform 17" id="17"/>
            <p:cNvSpPr/>
            <p:nvPr/>
          </p:nvSpPr>
          <p:spPr>
            <a:xfrm flipH="false" flipV="false" rot="0">
              <a:off x="0" y="0"/>
              <a:ext cx="2694664" cy="406400"/>
            </a:xfrm>
            <a:custGeom>
              <a:avLst/>
              <a:gdLst/>
              <a:ahLst/>
              <a:cxnLst/>
              <a:rect r="r" b="b" t="t" l="l"/>
              <a:pathLst>
                <a:path h="406400" w="2694664">
                  <a:moveTo>
                    <a:pt x="2491464" y="0"/>
                  </a:moveTo>
                  <a:cubicBezTo>
                    <a:pt x="2603689" y="0"/>
                    <a:pt x="2694664" y="90976"/>
                    <a:pt x="2694664" y="203200"/>
                  </a:cubicBezTo>
                  <a:cubicBezTo>
                    <a:pt x="2694664" y="315424"/>
                    <a:pt x="2603689" y="406400"/>
                    <a:pt x="2491464" y="406400"/>
                  </a:cubicBezTo>
                  <a:lnTo>
                    <a:pt x="203200" y="406400"/>
                  </a:lnTo>
                  <a:cubicBezTo>
                    <a:pt x="90976" y="406400"/>
                    <a:pt x="0" y="315424"/>
                    <a:pt x="0" y="203200"/>
                  </a:cubicBezTo>
                  <a:cubicBezTo>
                    <a:pt x="0" y="90976"/>
                    <a:pt x="90976" y="0"/>
                    <a:pt x="203200" y="0"/>
                  </a:cubicBezTo>
                  <a:close/>
                </a:path>
              </a:pathLst>
            </a:custGeom>
            <a:solidFill>
              <a:srgbClr val="E56400"/>
            </a:solidFill>
          </p:spPr>
        </p:sp>
        <p:sp>
          <p:nvSpPr>
            <p:cNvPr name="TextBox 18" id="18"/>
            <p:cNvSpPr txBox="true"/>
            <p:nvPr/>
          </p:nvSpPr>
          <p:spPr>
            <a:xfrm>
              <a:off x="0" y="-28575"/>
              <a:ext cx="2694664" cy="434975"/>
            </a:xfrm>
            <a:prstGeom prst="rect">
              <a:avLst/>
            </a:prstGeom>
          </p:spPr>
          <p:txBody>
            <a:bodyPr anchor="ctr" rtlCol="false" tIns="63877" lIns="63877" bIns="63877" rIns="63877"/>
            <a:lstStyle/>
            <a:p>
              <a:pPr algn="ctr">
                <a:lnSpc>
                  <a:spcPts val="2464"/>
                </a:lnSpc>
              </a:pPr>
            </a:p>
          </p:txBody>
        </p:sp>
      </p:grpSp>
      <p:grpSp>
        <p:nvGrpSpPr>
          <p:cNvPr name="Group 19" id="19"/>
          <p:cNvGrpSpPr/>
          <p:nvPr/>
        </p:nvGrpSpPr>
        <p:grpSpPr>
          <a:xfrm rot="0">
            <a:off x="13913018" y="3841763"/>
            <a:ext cx="3148826" cy="314882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1" id="21"/>
            <p:cNvSpPr txBox="true"/>
            <p:nvPr/>
          </p:nvSpPr>
          <p:spPr>
            <a:xfrm>
              <a:off x="76200" y="47625"/>
              <a:ext cx="660400" cy="688975"/>
            </a:xfrm>
            <a:prstGeom prst="rect">
              <a:avLst/>
            </a:prstGeom>
          </p:spPr>
          <p:txBody>
            <a:bodyPr anchor="ctr" rtlCol="false" tIns="50800" lIns="50800" bIns="50800" rIns="50800"/>
            <a:lstStyle/>
            <a:p>
              <a:pPr algn="ctr">
                <a:lnSpc>
                  <a:spcPts val="1960"/>
                </a:lnSpc>
              </a:pPr>
            </a:p>
          </p:txBody>
        </p:sp>
      </p:grpSp>
      <p:sp>
        <p:nvSpPr>
          <p:cNvPr name="Freeform 22" id="22"/>
          <p:cNvSpPr/>
          <p:nvPr/>
        </p:nvSpPr>
        <p:spPr>
          <a:xfrm flipH="false" flipV="false" rot="0">
            <a:off x="14380604" y="2234433"/>
            <a:ext cx="2312096" cy="4277808"/>
          </a:xfrm>
          <a:custGeom>
            <a:avLst/>
            <a:gdLst/>
            <a:ahLst/>
            <a:cxnLst/>
            <a:rect r="r" b="b" t="t" l="l"/>
            <a:pathLst>
              <a:path h="4277808" w="2312096">
                <a:moveTo>
                  <a:pt x="0" y="0"/>
                </a:moveTo>
                <a:lnTo>
                  <a:pt x="2312096" y="0"/>
                </a:lnTo>
                <a:lnTo>
                  <a:pt x="2312096" y="4277807"/>
                </a:lnTo>
                <a:lnTo>
                  <a:pt x="0" y="4277807"/>
                </a:lnTo>
                <a:lnTo>
                  <a:pt x="0" y="0"/>
                </a:lnTo>
                <a:close/>
              </a:path>
            </a:pathLst>
          </a:custGeom>
          <a:blipFill>
            <a:blip r:embed="rId4"/>
            <a:stretch>
              <a:fillRect l="0" t="-10263" r="0" b="-10263"/>
            </a:stretch>
          </a:blipFill>
        </p:spPr>
      </p:sp>
      <p:grpSp>
        <p:nvGrpSpPr>
          <p:cNvPr name="Group 23" id="23"/>
          <p:cNvGrpSpPr/>
          <p:nvPr/>
        </p:nvGrpSpPr>
        <p:grpSpPr>
          <a:xfrm rot="0">
            <a:off x="13274097" y="6248608"/>
            <a:ext cx="4317343" cy="651127"/>
            <a:chOff x="0" y="0"/>
            <a:chExt cx="2694664" cy="406400"/>
          </a:xfrm>
        </p:grpSpPr>
        <p:sp>
          <p:nvSpPr>
            <p:cNvPr name="Freeform 24" id="24"/>
            <p:cNvSpPr/>
            <p:nvPr/>
          </p:nvSpPr>
          <p:spPr>
            <a:xfrm flipH="false" flipV="false" rot="0">
              <a:off x="0" y="0"/>
              <a:ext cx="2694664" cy="406400"/>
            </a:xfrm>
            <a:custGeom>
              <a:avLst/>
              <a:gdLst/>
              <a:ahLst/>
              <a:cxnLst/>
              <a:rect r="r" b="b" t="t" l="l"/>
              <a:pathLst>
                <a:path h="406400" w="2694664">
                  <a:moveTo>
                    <a:pt x="2491464" y="0"/>
                  </a:moveTo>
                  <a:cubicBezTo>
                    <a:pt x="2603689" y="0"/>
                    <a:pt x="2694664" y="90976"/>
                    <a:pt x="2694664" y="203200"/>
                  </a:cubicBezTo>
                  <a:cubicBezTo>
                    <a:pt x="2694664" y="315424"/>
                    <a:pt x="2603689" y="406400"/>
                    <a:pt x="2491464" y="406400"/>
                  </a:cubicBezTo>
                  <a:lnTo>
                    <a:pt x="203200" y="406400"/>
                  </a:lnTo>
                  <a:cubicBezTo>
                    <a:pt x="90976" y="406400"/>
                    <a:pt x="0" y="315424"/>
                    <a:pt x="0" y="203200"/>
                  </a:cubicBezTo>
                  <a:cubicBezTo>
                    <a:pt x="0" y="90976"/>
                    <a:pt x="90976" y="0"/>
                    <a:pt x="203200" y="0"/>
                  </a:cubicBezTo>
                  <a:close/>
                </a:path>
              </a:pathLst>
            </a:custGeom>
            <a:solidFill>
              <a:srgbClr val="E56400"/>
            </a:solidFill>
          </p:spPr>
        </p:sp>
        <p:sp>
          <p:nvSpPr>
            <p:cNvPr name="TextBox 25" id="25"/>
            <p:cNvSpPr txBox="true"/>
            <p:nvPr/>
          </p:nvSpPr>
          <p:spPr>
            <a:xfrm>
              <a:off x="0" y="-28575"/>
              <a:ext cx="2694664" cy="434975"/>
            </a:xfrm>
            <a:prstGeom prst="rect">
              <a:avLst/>
            </a:prstGeom>
          </p:spPr>
          <p:txBody>
            <a:bodyPr anchor="ctr" rtlCol="false" tIns="63877" lIns="63877" bIns="63877" rIns="63877"/>
            <a:lstStyle/>
            <a:p>
              <a:pPr algn="ctr">
                <a:lnSpc>
                  <a:spcPts val="2464"/>
                </a:lnSpc>
              </a:pPr>
            </a:p>
          </p:txBody>
        </p:sp>
      </p:grpSp>
      <p:sp>
        <p:nvSpPr>
          <p:cNvPr name="TextBox 26" id="26"/>
          <p:cNvSpPr txBox="true"/>
          <p:nvPr/>
        </p:nvSpPr>
        <p:spPr>
          <a:xfrm rot="0">
            <a:off x="850462" y="6329807"/>
            <a:ext cx="3969753" cy="431580"/>
          </a:xfrm>
          <a:prstGeom prst="rect">
            <a:avLst/>
          </a:prstGeom>
        </p:spPr>
        <p:txBody>
          <a:bodyPr anchor="t" rtlCol="false" tIns="0" lIns="0" bIns="0" rIns="0">
            <a:spAutoFit/>
          </a:bodyPr>
          <a:lstStyle/>
          <a:p>
            <a:pPr algn="ctr">
              <a:lnSpc>
                <a:spcPts val="3512"/>
              </a:lnSpc>
              <a:spcBef>
                <a:spcPct val="0"/>
              </a:spcBef>
            </a:pPr>
            <a:r>
              <a:rPr lang="en-US" sz="2508">
                <a:solidFill>
                  <a:srgbClr val="FFFFFF"/>
                </a:solidFill>
                <a:latin typeface="Canva Sans Bold"/>
              </a:rPr>
              <a:t>Ngô Nguyễn Vương Châu</a:t>
            </a:r>
          </a:p>
        </p:txBody>
      </p:sp>
      <p:sp>
        <p:nvSpPr>
          <p:cNvPr name="TextBox 27" id="27"/>
          <p:cNvSpPr txBox="true"/>
          <p:nvPr/>
        </p:nvSpPr>
        <p:spPr>
          <a:xfrm rot="0">
            <a:off x="7105094" y="6318180"/>
            <a:ext cx="3899256" cy="430690"/>
          </a:xfrm>
          <a:prstGeom prst="rect">
            <a:avLst/>
          </a:prstGeom>
        </p:spPr>
        <p:txBody>
          <a:bodyPr anchor="t" rtlCol="false" tIns="0" lIns="0" bIns="0" rIns="0">
            <a:spAutoFit/>
          </a:bodyPr>
          <a:lstStyle/>
          <a:p>
            <a:pPr algn="ctr">
              <a:lnSpc>
                <a:spcPts val="3561"/>
              </a:lnSpc>
              <a:spcBef>
                <a:spcPct val="0"/>
              </a:spcBef>
            </a:pPr>
            <a:r>
              <a:rPr lang="en-US" sz="2543">
                <a:solidFill>
                  <a:srgbClr val="FFFFFF"/>
                </a:solidFill>
                <a:latin typeface="Canva Sans Bold"/>
              </a:rPr>
              <a:t>Nguyễn Thị Thùy Trinh</a:t>
            </a:r>
          </a:p>
        </p:txBody>
      </p:sp>
      <p:sp>
        <p:nvSpPr>
          <p:cNvPr name="TextBox 28" id="28"/>
          <p:cNvSpPr txBox="true"/>
          <p:nvPr/>
        </p:nvSpPr>
        <p:spPr>
          <a:xfrm rot="0">
            <a:off x="555783" y="7115293"/>
            <a:ext cx="4559111" cy="1810457"/>
          </a:xfrm>
          <a:prstGeom prst="rect">
            <a:avLst/>
          </a:prstGeom>
        </p:spPr>
        <p:txBody>
          <a:bodyPr anchor="t" rtlCol="false" tIns="0" lIns="0" bIns="0" rIns="0">
            <a:spAutoFit/>
          </a:bodyPr>
          <a:lstStyle/>
          <a:p>
            <a:pPr algn="ctr">
              <a:lnSpc>
                <a:spcPts val="2852"/>
              </a:lnSpc>
              <a:spcBef>
                <a:spcPct val="0"/>
              </a:spcBef>
            </a:pPr>
            <a:r>
              <a:rPr lang="en-US" sz="2194" spc="21">
                <a:solidFill>
                  <a:srgbClr val="000000"/>
                </a:solidFill>
                <a:latin typeface="Josefin Sans Bold"/>
              </a:rPr>
              <a:t>Nhiệm vụ: </a:t>
            </a:r>
            <a:r>
              <a:rPr lang="en-US" sz="2194" spc="21">
                <a:solidFill>
                  <a:srgbClr val="000000"/>
                </a:solidFill>
                <a:latin typeface="Josefin Sans"/>
              </a:rPr>
              <a:t>Soạn nội dung, làm trang chủ, trang sản phẩm, lên ý tưởng, trang tin tức, thuyết trình và giám sát toàn bộ quá trình làm việc</a:t>
            </a:r>
          </a:p>
        </p:txBody>
      </p:sp>
      <p:sp>
        <p:nvSpPr>
          <p:cNvPr name="TextBox 29" id="29"/>
          <p:cNvSpPr txBox="true"/>
          <p:nvPr/>
        </p:nvSpPr>
        <p:spPr>
          <a:xfrm rot="0">
            <a:off x="6424214" y="7115293"/>
            <a:ext cx="5124258" cy="1810458"/>
          </a:xfrm>
          <a:prstGeom prst="rect">
            <a:avLst/>
          </a:prstGeom>
        </p:spPr>
        <p:txBody>
          <a:bodyPr anchor="t" rtlCol="false" tIns="0" lIns="0" bIns="0" rIns="0">
            <a:spAutoFit/>
          </a:bodyPr>
          <a:lstStyle/>
          <a:p>
            <a:pPr algn="ctr">
              <a:lnSpc>
                <a:spcPts val="2852"/>
              </a:lnSpc>
            </a:pPr>
            <a:r>
              <a:rPr lang="en-US" sz="2194" spc="21">
                <a:solidFill>
                  <a:srgbClr val="000000"/>
                </a:solidFill>
                <a:latin typeface="Josefin Sans Bold"/>
              </a:rPr>
              <a:t>Nhiệm  vụ: </a:t>
            </a:r>
            <a:r>
              <a:rPr lang="en-US" sz="2194" spc="21">
                <a:solidFill>
                  <a:srgbClr val="000000"/>
                </a:solidFill>
                <a:latin typeface="Josefin Sans"/>
              </a:rPr>
              <a:t>Soạn nội dung báo cáo,trang tin tức,trang liên hệ, chuẩn bị hình ảnh và nội dung chính xác, căn chỉnh các font chữ.</a:t>
            </a:r>
          </a:p>
          <a:p>
            <a:pPr algn="ctr">
              <a:lnSpc>
                <a:spcPts val="2852"/>
              </a:lnSpc>
              <a:spcBef>
                <a:spcPct val="0"/>
              </a:spcBef>
            </a:pPr>
          </a:p>
        </p:txBody>
      </p:sp>
      <p:sp>
        <p:nvSpPr>
          <p:cNvPr name="TextBox 30" id="30"/>
          <p:cNvSpPr txBox="true"/>
          <p:nvPr/>
        </p:nvSpPr>
        <p:spPr>
          <a:xfrm rot="0">
            <a:off x="13655097" y="6341217"/>
            <a:ext cx="3604203" cy="430690"/>
          </a:xfrm>
          <a:prstGeom prst="rect">
            <a:avLst/>
          </a:prstGeom>
        </p:spPr>
        <p:txBody>
          <a:bodyPr anchor="t" rtlCol="false" tIns="0" lIns="0" bIns="0" rIns="0">
            <a:spAutoFit/>
          </a:bodyPr>
          <a:lstStyle/>
          <a:p>
            <a:pPr algn="ctr">
              <a:lnSpc>
                <a:spcPts val="3561"/>
              </a:lnSpc>
              <a:spcBef>
                <a:spcPct val="0"/>
              </a:spcBef>
            </a:pPr>
            <a:r>
              <a:rPr lang="en-US" sz="2543">
                <a:solidFill>
                  <a:srgbClr val="FFFFFF"/>
                </a:solidFill>
                <a:latin typeface="Canva Sans Bold"/>
              </a:rPr>
              <a:t>Nguyễn Thị Thanh Vân</a:t>
            </a:r>
          </a:p>
        </p:txBody>
      </p:sp>
      <p:sp>
        <p:nvSpPr>
          <p:cNvPr name="TextBox 31" id="31"/>
          <p:cNvSpPr txBox="true"/>
          <p:nvPr/>
        </p:nvSpPr>
        <p:spPr>
          <a:xfrm rot="0">
            <a:off x="12743936" y="7115293"/>
            <a:ext cx="4905337" cy="1448507"/>
          </a:xfrm>
          <a:prstGeom prst="rect">
            <a:avLst/>
          </a:prstGeom>
        </p:spPr>
        <p:txBody>
          <a:bodyPr anchor="t" rtlCol="false" tIns="0" lIns="0" bIns="0" rIns="0">
            <a:spAutoFit/>
          </a:bodyPr>
          <a:lstStyle/>
          <a:p>
            <a:pPr algn="ctr">
              <a:lnSpc>
                <a:spcPts val="2852"/>
              </a:lnSpc>
              <a:spcBef>
                <a:spcPct val="0"/>
              </a:spcBef>
            </a:pPr>
            <a:r>
              <a:rPr lang="en-US" sz="2194" spc="21">
                <a:solidFill>
                  <a:srgbClr val="000000"/>
                </a:solidFill>
                <a:latin typeface="Josefin Sans Bold"/>
              </a:rPr>
              <a:t>Nhiệm vụ: </a:t>
            </a:r>
            <a:r>
              <a:rPr lang="en-US" sz="2194" spc="21">
                <a:solidFill>
                  <a:srgbClr val="000000"/>
                </a:solidFill>
                <a:latin typeface="Josefin Sans"/>
              </a:rPr>
              <a:t>L</a:t>
            </a:r>
            <a:r>
              <a:rPr lang="en-US" sz="2194" spc="21">
                <a:solidFill>
                  <a:srgbClr val="000000"/>
                </a:solidFill>
                <a:latin typeface="Josefin Sans"/>
              </a:rPr>
              <a:t>àm ppt, trang đăng ký, trang đăng nhập, chuẩn bị hình ảnh và nội dung chính xác, căn chỉnh các font chữ.</a:t>
            </a:r>
          </a:p>
        </p:txBody>
      </p:sp>
      <p:sp>
        <p:nvSpPr>
          <p:cNvPr name="Freeform 32" id="32"/>
          <p:cNvSpPr/>
          <p:nvPr/>
        </p:nvSpPr>
        <p:spPr>
          <a:xfrm flipH="false" flipV="false" rot="0">
            <a:off x="16661083" y="-187334"/>
            <a:ext cx="1196434" cy="3204734"/>
          </a:xfrm>
          <a:custGeom>
            <a:avLst/>
            <a:gdLst/>
            <a:ahLst/>
            <a:cxnLst/>
            <a:rect r="r" b="b" t="t" l="l"/>
            <a:pathLst>
              <a:path h="3204734" w="1196434">
                <a:moveTo>
                  <a:pt x="0" y="0"/>
                </a:moveTo>
                <a:lnTo>
                  <a:pt x="1196434" y="0"/>
                </a:lnTo>
                <a:lnTo>
                  <a:pt x="1196434" y="3204734"/>
                </a:lnTo>
                <a:lnTo>
                  <a:pt x="0" y="3204734"/>
                </a:lnTo>
                <a:lnTo>
                  <a:pt x="0" y="0"/>
                </a:lnTo>
                <a:close/>
              </a:path>
            </a:pathLst>
          </a:custGeom>
          <a:blipFill>
            <a:blip r:embed="rId5"/>
            <a:stretch>
              <a:fillRect l="0" t="0" r="0" b="0"/>
            </a:stretch>
          </a:blipFill>
          <a:ln cap="sq">
            <a:noFill/>
            <a:prstDash val="solid"/>
            <a:miter/>
          </a:ln>
        </p:spPr>
      </p:sp>
      <p:sp>
        <p:nvSpPr>
          <p:cNvPr name="Freeform 33" id="33"/>
          <p:cNvSpPr/>
          <p:nvPr/>
        </p:nvSpPr>
        <p:spPr>
          <a:xfrm flipH="false" flipV="false" rot="0">
            <a:off x="15638478" y="8563800"/>
            <a:ext cx="2649522" cy="2158156"/>
          </a:xfrm>
          <a:custGeom>
            <a:avLst/>
            <a:gdLst/>
            <a:ahLst/>
            <a:cxnLst/>
            <a:rect r="r" b="b" t="t" l="l"/>
            <a:pathLst>
              <a:path h="2158156" w="2649522">
                <a:moveTo>
                  <a:pt x="0" y="0"/>
                </a:moveTo>
                <a:lnTo>
                  <a:pt x="2649522" y="0"/>
                </a:lnTo>
                <a:lnTo>
                  <a:pt x="2649522" y="2158156"/>
                </a:lnTo>
                <a:lnTo>
                  <a:pt x="0" y="21581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4" id="34"/>
          <p:cNvSpPr/>
          <p:nvPr/>
        </p:nvSpPr>
        <p:spPr>
          <a:xfrm flipH="false" flipV="false" rot="0">
            <a:off x="-309575" y="199839"/>
            <a:ext cx="2098971" cy="2430388"/>
          </a:xfrm>
          <a:custGeom>
            <a:avLst/>
            <a:gdLst/>
            <a:ahLst/>
            <a:cxnLst/>
            <a:rect r="r" b="b" t="t" l="l"/>
            <a:pathLst>
              <a:path h="2430388" w="2098971">
                <a:moveTo>
                  <a:pt x="0" y="0"/>
                </a:moveTo>
                <a:lnTo>
                  <a:pt x="2098971" y="0"/>
                </a:lnTo>
                <a:lnTo>
                  <a:pt x="2098971" y="2430388"/>
                </a:lnTo>
                <a:lnTo>
                  <a:pt x="0" y="24303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35" id="35"/>
          <p:cNvGrpSpPr/>
          <p:nvPr/>
        </p:nvGrpSpPr>
        <p:grpSpPr>
          <a:xfrm rot="0">
            <a:off x="4168026" y="189680"/>
            <a:ext cx="10212578" cy="1918015"/>
            <a:chOff x="0" y="0"/>
            <a:chExt cx="952587" cy="178904"/>
          </a:xfrm>
        </p:grpSpPr>
        <p:sp>
          <p:nvSpPr>
            <p:cNvPr name="Freeform 36" id="36"/>
            <p:cNvSpPr/>
            <p:nvPr/>
          </p:nvSpPr>
          <p:spPr>
            <a:xfrm flipH="false" flipV="false" rot="0">
              <a:off x="0" y="0"/>
              <a:ext cx="952587" cy="178904"/>
            </a:xfrm>
            <a:custGeom>
              <a:avLst/>
              <a:gdLst/>
              <a:ahLst/>
              <a:cxnLst/>
              <a:rect r="r" b="b" t="t" l="l"/>
              <a:pathLst>
                <a:path h="178904" w="952587">
                  <a:moveTo>
                    <a:pt x="952587" y="0"/>
                  </a:moveTo>
                  <a:lnTo>
                    <a:pt x="0" y="0"/>
                  </a:lnTo>
                  <a:lnTo>
                    <a:pt x="101600" y="89452"/>
                  </a:lnTo>
                  <a:lnTo>
                    <a:pt x="0" y="178904"/>
                  </a:lnTo>
                  <a:lnTo>
                    <a:pt x="952587" y="178904"/>
                  </a:lnTo>
                  <a:lnTo>
                    <a:pt x="850987" y="89452"/>
                  </a:lnTo>
                  <a:lnTo>
                    <a:pt x="952587" y="0"/>
                  </a:lnTo>
                  <a:close/>
                </a:path>
              </a:pathLst>
            </a:custGeom>
            <a:solidFill>
              <a:srgbClr val="DBE0C2"/>
            </a:solidFill>
            <a:ln w="38100" cap="sq">
              <a:solidFill>
                <a:srgbClr val="000000"/>
              </a:solidFill>
              <a:prstDash val="solid"/>
              <a:miter/>
            </a:ln>
          </p:spPr>
        </p:sp>
        <p:sp>
          <p:nvSpPr>
            <p:cNvPr name="TextBox 37" id="37"/>
            <p:cNvSpPr txBox="true"/>
            <p:nvPr/>
          </p:nvSpPr>
          <p:spPr>
            <a:xfrm>
              <a:off x="88900" y="-38100"/>
              <a:ext cx="774787" cy="217004"/>
            </a:xfrm>
            <a:prstGeom prst="rect">
              <a:avLst/>
            </a:prstGeom>
          </p:spPr>
          <p:txBody>
            <a:bodyPr anchor="ctr" rtlCol="false" tIns="50800" lIns="50800" bIns="50800" rIns="50800"/>
            <a:lstStyle/>
            <a:p>
              <a:pPr algn="ctr">
                <a:lnSpc>
                  <a:spcPts val="2659"/>
                </a:lnSpc>
              </a:pPr>
            </a:p>
          </p:txBody>
        </p:sp>
      </p:grpSp>
      <p:sp>
        <p:nvSpPr>
          <p:cNvPr name="TextBox 38" id="38"/>
          <p:cNvSpPr txBox="true"/>
          <p:nvPr/>
        </p:nvSpPr>
        <p:spPr>
          <a:xfrm rot="0">
            <a:off x="5225693" y="732954"/>
            <a:ext cx="8048405" cy="1279142"/>
          </a:xfrm>
          <a:prstGeom prst="rect">
            <a:avLst/>
          </a:prstGeom>
        </p:spPr>
        <p:txBody>
          <a:bodyPr anchor="t" rtlCol="false" tIns="0" lIns="0" bIns="0" rIns="0">
            <a:spAutoFit/>
          </a:bodyPr>
          <a:lstStyle/>
          <a:p>
            <a:pPr algn="ctr">
              <a:lnSpc>
                <a:spcPts val="9375"/>
              </a:lnSpc>
            </a:pPr>
            <a:r>
              <a:rPr lang="en-US" sz="10081">
                <a:solidFill>
                  <a:srgbClr val="000000"/>
                </a:solidFill>
                <a:latin typeface="Baloo Thambi"/>
              </a:rPr>
              <a:t>THÀNH VIÊN</a:t>
            </a:r>
          </a:p>
        </p:txBody>
      </p:sp>
      <p:sp>
        <p:nvSpPr>
          <p:cNvPr name="Freeform 39" id="39"/>
          <p:cNvSpPr/>
          <p:nvPr/>
        </p:nvSpPr>
        <p:spPr>
          <a:xfrm flipH="false" flipV="false" rot="-961778">
            <a:off x="3841642" y="5031408"/>
            <a:ext cx="1241176" cy="1209583"/>
          </a:xfrm>
          <a:custGeom>
            <a:avLst/>
            <a:gdLst/>
            <a:ahLst/>
            <a:cxnLst/>
            <a:rect r="r" b="b" t="t" l="l"/>
            <a:pathLst>
              <a:path h="1209583" w="1241176">
                <a:moveTo>
                  <a:pt x="0" y="0"/>
                </a:moveTo>
                <a:lnTo>
                  <a:pt x="1241176" y="0"/>
                </a:lnTo>
                <a:lnTo>
                  <a:pt x="1241176" y="1209583"/>
                </a:lnTo>
                <a:lnTo>
                  <a:pt x="0" y="120958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0" id="40"/>
          <p:cNvSpPr/>
          <p:nvPr/>
        </p:nvSpPr>
        <p:spPr>
          <a:xfrm flipH="false" flipV="false" rot="886489">
            <a:off x="9888886" y="2599375"/>
            <a:ext cx="1088306" cy="1123018"/>
          </a:xfrm>
          <a:custGeom>
            <a:avLst/>
            <a:gdLst/>
            <a:ahLst/>
            <a:cxnLst/>
            <a:rect r="r" b="b" t="t" l="l"/>
            <a:pathLst>
              <a:path h="1123018" w="1088306">
                <a:moveTo>
                  <a:pt x="0" y="0"/>
                </a:moveTo>
                <a:lnTo>
                  <a:pt x="1088307" y="0"/>
                </a:lnTo>
                <a:lnTo>
                  <a:pt x="1088307" y="1123017"/>
                </a:lnTo>
                <a:lnTo>
                  <a:pt x="0" y="112301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41" id="41"/>
          <p:cNvSpPr/>
          <p:nvPr/>
        </p:nvSpPr>
        <p:spPr>
          <a:xfrm flipH="false" flipV="false" rot="0">
            <a:off x="0" y="8925750"/>
            <a:ext cx="1885713" cy="1313142"/>
          </a:xfrm>
          <a:custGeom>
            <a:avLst/>
            <a:gdLst/>
            <a:ahLst/>
            <a:cxnLst/>
            <a:rect r="r" b="b" t="t" l="l"/>
            <a:pathLst>
              <a:path h="1313142" w="1885713">
                <a:moveTo>
                  <a:pt x="0" y="0"/>
                </a:moveTo>
                <a:lnTo>
                  <a:pt x="1885713" y="0"/>
                </a:lnTo>
                <a:lnTo>
                  <a:pt x="1885713" y="1313142"/>
                </a:lnTo>
                <a:lnTo>
                  <a:pt x="0" y="131314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42" id="42"/>
          <p:cNvSpPr/>
          <p:nvPr/>
        </p:nvSpPr>
        <p:spPr>
          <a:xfrm flipH="false" flipV="false" rot="-547271">
            <a:off x="13258235" y="4577478"/>
            <a:ext cx="1558768" cy="1626798"/>
          </a:xfrm>
          <a:custGeom>
            <a:avLst/>
            <a:gdLst/>
            <a:ahLst/>
            <a:cxnLst/>
            <a:rect r="r" b="b" t="t" l="l"/>
            <a:pathLst>
              <a:path h="1626798" w="1558768">
                <a:moveTo>
                  <a:pt x="0" y="0"/>
                </a:moveTo>
                <a:lnTo>
                  <a:pt x="1558768" y="0"/>
                </a:lnTo>
                <a:lnTo>
                  <a:pt x="1558768" y="1626798"/>
                </a:lnTo>
                <a:lnTo>
                  <a:pt x="0" y="162679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43" id="43"/>
          <p:cNvSpPr/>
          <p:nvPr/>
        </p:nvSpPr>
        <p:spPr>
          <a:xfrm flipH="false" flipV="false" rot="808354">
            <a:off x="11534529" y="6049176"/>
            <a:ext cx="1060991" cy="1399389"/>
          </a:xfrm>
          <a:custGeom>
            <a:avLst/>
            <a:gdLst/>
            <a:ahLst/>
            <a:cxnLst/>
            <a:rect r="r" b="b" t="t" l="l"/>
            <a:pathLst>
              <a:path h="1399389" w="1060991">
                <a:moveTo>
                  <a:pt x="0" y="0"/>
                </a:moveTo>
                <a:lnTo>
                  <a:pt x="1060991" y="0"/>
                </a:lnTo>
                <a:lnTo>
                  <a:pt x="1060991" y="1399388"/>
                </a:lnTo>
                <a:lnTo>
                  <a:pt x="0" y="139938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44" id="44"/>
          <p:cNvSpPr/>
          <p:nvPr/>
        </p:nvSpPr>
        <p:spPr>
          <a:xfrm flipH="false" flipV="false" rot="-417858">
            <a:off x="5287819" y="8380688"/>
            <a:ext cx="1074269" cy="1090125"/>
          </a:xfrm>
          <a:custGeom>
            <a:avLst/>
            <a:gdLst/>
            <a:ahLst/>
            <a:cxnLst/>
            <a:rect r="r" b="b" t="t" l="l"/>
            <a:pathLst>
              <a:path h="1090125" w="1074269">
                <a:moveTo>
                  <a:pt x="0" y="0"/>
                </a:moveTo>
                <a:lnTo>
                  <a:pt x="1074269" y="0"/>
                </a:lnTo>
                <a:lnTo>
                  <a:pt x="1074269" y="1090125"/>
                </a:lnTo>
                <a:lnTo>
                  <a:pt x="0" y="1090125"/>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D2E3C3"/>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0670" y="-1819081"/>
            <a:ext cx="6301392" cy="3638162"/>
          </a:xfrm>
          <a:custGeom>
            <a:avLst/>
            <a:gdLst/>
            <a:ahLst/>
            <a:cxnLst/>
            <a:rect r="r" b="b" t="t" l="l"/>
            <a:pathLst>
              <a:path h="3638162" w="6301392">
                <a:moveTo>
                  <a:pt x="0" y="0"/>
                </a:moveTo>
                <a:lnTo>
                  <a:pt x="6301392" y="0"/>
                </a:lnTo>
                <a:lnTo>
                  <a:pt x="6301392" y="3638162"/>
                </a:lnTo>
                <a:lnTo>
                  <a:pt x="0" y="36381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337138">
            <a:off x="3722680" y="877934"/>
            <a:ext cx="10842640" cy="8531132"/>
          </a:xfrm>
          <a:custGeom>
            <a:avLst/>
            <a:gdLst/>
            <a:ahLst/>
            <a:cxnLst/>
            <a:rect r="r" b="b" t="t" l="l"/>
            <a:pathLst>
              <a:path h="8531132" w="10842640">
                <a:moveTo>
                  <a:pt x="0" y="0"/>
                </a:moveTo>
                <a:lnTo>
                  <a:pt x="10842640" y="0"/>
                </a:lnTo>
                <a:lnTo>
                  <a:pt x="10842640" y="8531132"/>
                </a:lnTo>
                <a:lnTo>
                  <a:pt x="0" y="85311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2915600" y="8414601"/>
            <a:ext cx="9369559" cy="5409594"/>
          </a:xfrm>
          <a:custGeom>
            <a:avLst/>
            <a:gdLst/>
            <a:ahLst/>
            <a:cxnLst/>
            <a:rect r="r" b="b" t="t" l="l"/>
            <a:pathLst>
              <a:path h="5409594" w="9369559">
                <a:moveTo>
                  <a:pt x="0" y="0"/>
                </a:moveTo>
                <a:lnTo>
                  <a:pt x="9369559" y="0"/>
                </a:lnTo>
                <a:lnTo>
                  <a:pt x="9369559" y="5409594"/>
                </a:lnTo>
                <a:lnTo>
                  <a:pt x="0" y="54095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429534">
            <a:off x="12539382" y="5063208"/>
            <a:ext cx="5142369" cy="4345302"/>
          </a:xfrm>
          <a:custGeom>
            <a:avLst/>
            <a:gdLst/>
            <a:ahLst/>
            <a:cxnLst/>
            <a:rect r="r" b="b" t="t" l="l"/>
            <a:pathLst>
              <a:path h="4345302" w="5142369">
                <a:moveTo>
                  <a:pt x="0" y="0"/>
                </a:moveTo>
                <a:lnTo>
                  <a:pt x="5142369" y="0"/>
                </a:lnTo>
                <a:lnTo>
                  <a:pt x="5142369" y="4345302"/>
                </a:lnTo>
                <a:lnTo>
                  <a:pt x="0" y="434530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500716">
            <a:off x="2185957" y="1748289"/>
            <a:ext cx="2800517" cy="3590407"/>
          </a:xfrm>
          <a:custGeom>
            <a:avLst/>
            <a:gdLst/>
            <a:ahLst/>
            <a:cxnLst/>
            <a:rect r="r" b="b" t="t" l="l"/>
            <a:pathLst>
              <a:path h="3590407" w="2800517">
                <a:moveTo>
                  <a:pt x="0" y="0"/>
                </a:moveTo>
                <a:lnTo>
                  <a:pt x="2800517" y="0"/>
                </a:lnTo>
                <a:lnTo>
                  <a:pt x="2800517" y="3590407"/>
                </a:lnTo>
                <a:lnTo>
                  <a:pt x="0" y="359040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618944">
            <a:off x="3755526" y="4002720"/>
            <a:ext cx="10026794" cy="2056432"/>
          </a:xfrm>
          <a:prstGeom prst="rect">
            <a:avLst/>
          </a:prstGeom>
        </p:spPr>
        <p:txBody>
          <a:bodyPr anchor="t" rtlCol="false" tIns="0" lIns="0" bIns="0" rIns="0">
            <a:spAutoFit/>
          </a:bodyPr>
          <a:lstStyle/>
          <a:p>
            <a:pPr algn="ctr">
              <a:lnSpc>
                <a:spcPts val="16853"/>
              </a:lnSpc>
            </a:pPr>
            <a:r>
              <a:rPr lang="en-US" sz="12038">
                <a:solidFill>
                  <a:srgbClr val="F9EED2"/>
                </a:solidFill>
                <a:latin typeface="Canva Sans Bold"/>
              </a:rPr>
              <a:t>Tổng quan</a:t>
            </a:r>
          </a:p>
        </p:txBody>
      </p:sp>
      <p:sp>
        <p:nvSpPr>
          <p:cNvPr name="Freeform 9" id="9"/>
          <p:cNvSpPr/>
          <p:nvPr/>
        </p:nvSpPr>
        <p:spPr>
          <a:xfrm flipH="true" flipV="false" rot="-4632895">
            <a:off x="11773432" y="2249808"/>
            <a:ext cx="1030470" cy="1939288"/>
          </a:xfrm>
          <a:custGeom>
            <a:avLst/>
            <a:gdLst/>
            <a:ahLst/>
            <a:cxnLst/>
            <a:rect r="r" b="b" t="t" l="l"/>
            <a:pathLst>
              <a:path h="1939288" w="1030470">
                <a:moveTo>
                  <a:pt x="1030470" y="0"/>
                </a:moveTo>
                <a:lnTo>
                  <a:pt x="0" y="0"/>
                </a:lnTo>
                <a:lnTo>
                  <a:pt x="0" y="1939288"/>
                </a:lnTo>
                <a:lnTo>
                  <a:pt x="1030470" y="1939288"/>
                </a:lnTo>
                <a:lnTo>
                  <a:pt x="103047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16378253" y="762708"/>
            <a:ext cx="2444252" cy="1476513"/>
          </a:xfrm>
          <a:custGeom>
            <a:avLst/>
            <a:gdLst/>
            <a:ahLst/>
            <a:cxnLst/>
            <a:rect r="r" b="b" t="t" l="l"/>
            <a:pathLst>
              <a:path h="1476513" w="2444252">
                <a:moveTo>
                  <a:pt x="0" y="0"/>
                </a:moveTo>
                <a:lnTo>
                  <a:pt x="2444252" y="0"/>
                </a:lnTo>
                <a:lnTo>
                  <a:pt x="2444252" y="1476513"/>
                </a:lnTo>
                <a:lnTo>
                  <a:pt x="0" y="147651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1" id="11"/>
          <p:cNvSpPr/>
          <p:nvPr/>
        </p:nvSpPr>
        <p:spPr>
          <a:xfrm flipH="false" flipV="false" rot="0">
            <a:off x="-2614707" y="7559410"/>
            <a:ext cx="5716080" cy="5851869"/>
          </a:xfrm>
          <a:custGeom>
            <a:avLst/>
            <a:gdLst/>
            <a:ahLst/>
            <a:cxnLst/>
            <a:rect r="r" b="b" t="t" l="l"/>
            <a:pathLst>
              <a:path h="5851869" w="5716080">
                <a:moveTo>
                  <a:pt x="0" y="0"/>
                </a:moveTo>
                <a:lnTo>
                  <a:pt x="5716080" y="0"/>
                </a:lnTo>
                <a:lnTo>
                  <a:pt x="5716080" y="5851869"/>
                </a:lnTo>
                <a:lnTo>
                  <a:pt x="0" y="585186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D2E3C3"/>
        </a:solidFill>
      </p:bgPr>
    </p:bg>
    <p:spTree>
      <p:nvGrpSpPr>
        <p:cNvPr id="1" name=""/>
        <p:cNvGrpSpPr/>
        <p:nvPr/>
      </p:nvGrpSpPr>
      <p:grpSpPr>
        <a:xfrm>
          <a:off x="0" y="0"/>
          <a:ext cx="0" cy="0"/>
          <a:chOff x="0" y="0"/>
          <a:chExt cx="0" cy="0"/>
        </a:xfrm>
      </p:grpSpPr>
      <p:sp>
        <p:nvSpPr>
          <p:cNvPr name="Freeform 2" id="2"/>
          <p:cNvSpPr/>
          <p:nvPr/>
        </p:nvSpPr>
        <p:spPr>
          <a:xfrm flipH="false" flipV="false" rot="6454898">
            <a:off x="-1187184" y="-820925"/>
            <a:ext cx="5235368" cy="4673756"/>
          </a:xfrm>
          <a:custGeom>
            <a:avLst/>
            <a:gdLst/>
            <a:ahLst/>
            <a:cxnLst/>
            <a:rect r="r" b="b" t="t" l="l"/>
            <a:pathLst>
              <a:path h="4673756" w="5235368">
                <a:moveTo>
                  <a:pt x="0" y="0"/>
                </a:moveTo>
                <a:lnTo>
                  <a:pt x="5235368" y="0"/>
                </a:lnTo>
                <a:lnTo>
                  <a:pt x="5235368" y="4673756"/>
                </a:lnTo>
                <a:lnTo>
                  <a:pt x="0" y="46737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4314611">
            <a:off x="-2588804" y="2837775"/>
            <a:ext cx="4380716" cy="2874845"/>
          </a:xfrm>
          <a:custGeom>
            <a:avLst/>
            <a:gdLst/>
            <a:ahLst/>
            <a:cxnLst/>
            <a:rect r="r" b="b" t="t" l="l"/>
            <a:pathLst>
              <a:path h="2874845" w="4380716">
                <a:moveTo>
                  <a:pt x="4380717" y="0"/>
                </a:moveTo>
                <a:lnTo>
                  <a:pt x="0" y="0"/>
                </a:lnTo>
                <a:lnTo>
                  <a:pt x="0" y="2874845"/>
                </a:lnTo>
                <a:lnTo>
                  <a:pt x="4380717" y="2874845"/>
                </a:lnTo>
                <a:lnTo>
                  <a:pt x="438071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4223576">
            <a:off x="14099060" y="6578882"/>
            <a:ext cx="5235368" cy="4673756"/>
          </a:xfrm>
          <a:custGeom>
            <a:avLst/>
            <a:gdLst/>
            <a:ahLst/>
            <a:cxnLst/>
            <a:rect r="r" b="b" t="t" l="l"/>
            <a:pathLst>
              <a:path h="4673756" w="5235368">
                <a:moveTo>
                  <a:pt x="0" y="0"/>
                </a:moveTo>
                <a:lnTo>
                  <a:pt x="5235369" y="0"/>
                </a:lnTo>
                <a:lnTo>
                  <a:pt x="5235369" y="4673756"/>
                </a:lnTo>
                <a:lnTo>
                  <a:pt x="0" y="46737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true" rot="4126251">
            <a:off x="16334452" y="4916129"/>
            <a:ext cx="4380716" cy="2874845"/>
          </a:xfrm>
          <a:custGeom>
            <a:avLst/>
            <a:gdLst/>
            <a:ahLst/>
            <a:cxnLst/>
            <a:rect r="r" b="b" t="t" l="l"/>
            <a:pathLst>
              <a:path h="2874845" w="4380716">
                <a:moveTo>
                  <a:pt x="0" y="2874845"/>
                </a:moveTo>
                <a:lnTo>
                  <a:pt x="4380716" y="2874845"/>
                </a:lnTo>
                <a:lnTo>
                  <a:pt x="4380716" y="0"/>
                </a:lnTo>
                <a:lnTo>
                  <a:pt x="0" y="0"/>
                </a:lnTo>
                <a:lnTo>
                  <a:pt x="0" y="2874845"/>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928387">
            <a:off x="17176942" y="6284086"/>
            <a:ext cx="719538" cy="1827398"/>
          </a:xfrm>
          <a:custGeom>
            <a:avLst/>
            <a:gdLst/>
            <a:ahLst/>
            <a:cxnLst/>
            <a:rect r="r" b="b" t="t" l="l"/>
            <a:pathLst>
              <a:path h="1827398" w="719538">
                <a:moveTo>
                  <a:pt x="0" y="0"/>
                </a:moveTo>
                <a:lnTo>
                  <a:pt x="719538" y="0"/>
                </a:lnTo>
                <a:lnTo>
                  <a:pt x="719538" y="1827398"/>
                </a:lnTo>
                <a:lnTo>
                  <a:pt x="0" y="1827398"/>
                </a:lnTo>
                <a:lnTo>
                  <a:pt x="0" y="0"/>
                </a:lnTo>
                <a:close/>
              </a:path>
            </a:pathLst>
          </a:custGeom>
          <a:blipFill>
            <a:blip r:embed="rId6"/>
            <a:stretch>
              <a:fillRect l="0" t="0" r="0" b="0"/>
            </a:stretch>
          </a:blipFill>
        </p:spPr>
      </p:sp>
      <p:sp>
        <p:nvSpPr>
          <p:cNvPr name="Freeform 7" id="7"/>
          <p:cNvSpPr/>
          <p:nvPr/>
        </p:nvSpPr>
        <p:spPr>
          <a:xfrm flipH="true" flipV="false" rot="0">
            <a:off x="968320" y="3323569"/>
            <a:ext cx="3252006" cy="6698889"/>
          </a:xfrm>
          <a:custGeom>
            <a:avLst/>
            <a:gdLst/>
            <a:ahLst/>
            <a:cxnLst/>
            <a:rect r="r" b="b" t="t" l="l"/>
            <a:pathLst>
              <a:path h="6698889" w="3252006">
                <a:moveTo>
                  <a:pt x="3252006" y="0"/>
                </a:moveTo>
                <a:lnTo>
                  <a:pt x="0" y="0"/>
                </a:lnTo>
                <a:lnTo>
                  <a:pt x="0" y="6698889"/>
                </a:lnTo>
                <a:lnTo>
                  <a:pt x="3252006" y="6698889"/>
                </a:lnTo>
                <a:lnTo>
                  <a:pt x="3252006"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1108938">
            <a:off x="14621431" y="7992980"/>
            <a:ext cx="3231810" cy="2848033"/>
          </a:xfrm>
          <a:custGeom>
            <a:avLst/>
            <a:gdLst/>
            <a:ahLst/>
            <a:cxnLst/>
            <a:rect r="r" b="b" t="t" l="l"/>
            <a:pathLst>
              <a:path h="2848033" w="3231810">
                <a:moveTo>
                  <a:pt x="0" y="0"/>
                </a:moveTo>
                <a:lnTo>
                  <a:pt x="3231810" y="0"/>
                </a:lnTo>
                <a:lnTo>
                  <a:pt x="3231810" y="2848033"/>
                </a:lnTo>
                <a:lnTo>
                  <a:pt x="0" y="2848033"/>
                </a:lnTo>
                <a:lnTo>
                  <a:pt x="0" y="0"/>
                </a:lnTo>
                <a:close/>
              </a:path>
            </a:pathLst>
          </a:custGeom>
          <a:blipFill>
            <a:blip r:embed="rId9"/>
            <a:stretch>
              <a:fillRect l="0" t="0" r="0" b="0"/>
            </a:stretch>
          </a:blipFill>
        </p:spPr>
      </p:sp>
      <p:sp>
        <p:nvSpPr>
          <p:cNvPr name="Freeform 9" id="9"/>
          <p:cNvSpPr/>
          <p:nvPr/>
        </p:nvSpPr>
        <p:spPr>
          <a:xfrm flipH="false" flipV="false" rot="1528214">
            <a:off x="-145051" y="944518"/>
            <a:ext cx="1665022" cy="2979904"/>
          </a:xfrm>
          <a:custGeom>
            <a:avLst/>
            <a:gdLst/>
            <a:ahLst/>
            <a:cxnLst/>
            <a:rect r="r" b="b" t="t" l="l"/>
            <a:pathLst>
              <a:path h="2979904" w="1665022">
                <a:moveTo>
                  <a:pt x="0" y="0"/>
                </a:moveTo>
                <a:lnTo>
                  <a:pt x="1665021" y="0"/>
                </a:lnTo>
                <a:lnTo>
                  <a:pt x="1665021" y="2979904"/>
                </a:lnTo>
                <a:lnTo>
                  <a:pt x="0" y="2979904"/>
                </a:lnTo>
                <a:lnTo>
                  <a:pt x="0" y="0"/>
                </a:lnTo>
                <a:close/>
              </a:path>
            </a:pathLst>
          </a:custGeom>
          <a:blipFill>
            <a:blip r:embed="rId10"/>
            <a:stretch>
              <a:fillRect l="0" t="0" r="0" b="0"/>
            </a:stretch>
          </a:blipFill>
        </p:spPr>
      </p:sp>
      <p:sp>
        <p:nvSpPr>
          <p:cNvPr name="Freeform 10" id="10"/>
          <p:cNvSpPr/>
          <p:nvPr/>
        </p:nvSpPr>
        <p:spPr>
          <a:xfrm flipH="false" flipV="false" rot="1182141">
            <a:off x="343486" y="3257685"/>
            <a:ext cx="687946" cy="1239543"/>
          </a:xfrm>
          <a:custGeom>
            <a:avLst/>
            <a:gdLst/>
            <a:ahLst/>
            <a:cxnLst/>
            <a:rect r="r" b="b" t="t" l="l"/>
            <a:pathLst>
              <a:path h="1239543" w="687946">
                <a:moveTo>
                  <a:pt x="0" y="0"/>
                </a:moveTo>
                <a:lnTo>
                  <a:pt x="687947" y="0"/>
                </a:lnTo>
                <a:lnTo>
                  <a:pt x="687947" y="1239544"/>
                </a:lnTo>
                <a:lnTo>
                  <a:pt x="0" y="1239544"/>
                </a:lnTo>
                <a:lnTo>
                  <a:pt x="0" y="0"/>
                </a:lnTo>
                <a:close/>
              </a:path>
            </a:pathLst>
          </a:custGeom>
          <a:blipFill>
            <a:blip r:embed="rId11"/>
            <a:stretch>
              <a:fillRect l="0" t="0" r="0" b="0"/>
            </a:stretch>
          </a:blipFill>
        </p:spPr>
      </p:sp>
      <p:sp>
        <p:nvSpPr>
          <p:cNvPr name="Freeform 11" id="11"/>
          <p:cNvSpPr/>
          <p:nvPr/>
        </p:nvSpPr>
        <p:spPr>
          <a:xfrm flipH="false" flipV="false" rot="2564189">
            <a:off x="715790" y="4489133"/>
            <a:ext cx="720319" cy="472709"/>
          </a:xfrm>
          <a:custGeom>
            <a:avLst/>
            <a:gdLst/>
            <a:ahLst/>
            <a:cxnLst/>
            <a:rect r="r" b="b" t="t" l="l"/>
            <a:pathLst>
              <a:path h="472709" w="720319">
                <a:moveTo>
                  <a:pt x="0" y="0"/>
                </a:moveTo>
                <a:lnTo>
                  <a:pt x="720320" y="0"/>
                </a:lnTo>
                <a:lnTo>
                  <a:pt x="720320" y="472709"/>
                </a:lnTo>
                <a:lnTo>
                  <a:pt x="0" y="472709"/>
                </a:lnTo>
                <a:lnTo>
                  <a:pt x="0" y="0"/>
                </a:lnTo>
                <a:close/>
              </a:path>
            </a:pathLst>
          </a:custGeom>
          <a:blipFill>
            <a:blip r:embed="rId12"/>
            <a:stretch>
              <a:fillRect l="0" t="0" r="0" b="0"/>
            </a:stretch>
          </a:blipFill>
        </p:spPr>
      </p:sp>
      <p:sp>
        <p:nvSpPr>
          <p:cNvPr name="Freeform 12" id="12"/>
          <p:cNvSpPr/>
          <p:nvPr/>
        </p:nvSpPr>
        <p:spPr>
          <a:xfrm flipH="false" flipV="false" rot="-729677">
            <a:off x="318849" y="5739098"/>
            <a:ext cx="619974" cy="678494"/>
          </a:xfrm>
          <a:custGeom>
            <a:avLst/>
            <a:gdLst/>
            <a:ahLst/>
            <a:cxnLst/>
            <a:rect r="r" b="b" t="t" l="l"/>
            <a:pathLst>
              <a:path h="678494" w="619974">
                <a:moveTo>
                  <a:pt x="0" y="0"/>
                </a:moveTo>
                <a:lnTo>
                  <a:pt x="619974" y="0"/>
                </a:lnTo>
                <a:lnTo>
                  <a:pt x="619974" y="678494"/>
                </a:lnTo>
                <a:lnTo>
                  <a:pt x="0" y="678494"/>
                </a:lnTo>
                <a:lnTo>
                  <a:pt x="0" y="0"/>
                </a:lnTo>
                <a:close/>
              </a:path>
            </a:pathLst>
          </a:custGeom>
          <a:blipFill>
            <a:blip r:embed="rId13"/>
            <a:stretch>
              <a:fillRect l="0" t="0" r="0" b="0"/>
            </a:stretch>
          </a:blipFill>
        </p:spPr>
      </p:sp>
      <p:sp>
        <p:nvSpPr>
          <p:cNvPr name="Freeform 13" id="13"/>
          <p:cNvSpPr/>
          <p:nvPr/>
        </p:nvSpPr>
        <p:spPr>
          <a:xfrm flipH="false" flipV="false" rot="-1623800">
            <a:off x="249881" y="5292842"/>
            <a:ext cx="324791" cy="316265"/>
          </a:xfrm>
          <a:custGeom>
            <a:avLst/>
            <a:gdLst/>
            <a:ahLst/>
            <a:cxnLst/>
            <a:rect r="r" b="b" t="t" l="l"/>
            <a:pathLst>
              <a:path h="316265" w="324791">
                <a:moveTo>
                  <a:pt x="0" y="0"/>
                </a:moveTo>
                <a:lnTo>
                  <a:pt x="324791" y="0"/>
                </a:lnTo>
                <a:lnTo>
                  <a:pt x="324791" y="316266"/>
                </a:lnTo>
                <a:lnTo>
                  <a:pt x="0" y="316266"/>
                </a:lnTo>
                <a:lnTo>
                  <a:pt x="0" y="0"/>
                </a:lnTo>
                <a:close/>
              </a:path>
            </a:pathLst>
          </a:custGeom>
          <a:blipFill>
            <a:blip r:embed="rId14"/>
            <a:stretch>
              <a:fillRect l="0" t="0" r="0" b="0"/>
            </a:stretch>
          </a:blipFill>
        </p:spPr>
      </p:sp>
      <p:sp>
        <p:nvSpPr>
          <p:cNvPr name="Freeform 14" id="14"/>
          <p:cNvSpPr/>
          <p:nvPr/>
        </p:nvSpPr>
        <p:spPr>
          <a:xfrm flipH="false" flipV="false" rot="3549923">
            <a:off x="150566" y="4686896"/>
            <a:ext cx="324791" cy="316265"/>
          </a:xfrm>
          <a:custGeom>
            <a:avLst/>
            <a:gdLst/>
            <a:ahLst/>
            <a:cxnLst/>
            <a:rect r="r" b="b" t="t" l="l"/>
            <a:pathLst>
              <a:path h="316265" w="324791">
                <a:moveTo>
                  <a:pt x="0" y="0"/>
                </a:moveTo>
                <a:lnTo>
                  <a:pt x="324791" y="0"/>
                </a:lnTo>
                <a:lnTo>
                  <a:pt x="324791" y="316266"/>
                </a:lnTo>
                <a:lnTo>
                  <a:pt x="0" y="316266"/>
                </a:lnTo>
                <a:lnTo>
                  <a:pt x="0" y="0"/>
                </a:lnTo>
                <a:close/>
              </a:path>
            </a:pathLst>
          </a:custGeom>
          <a:blipFill>
            <a:blip r:embed="rId14"/>
            <a:stretch>
              <a:fillRect l="0" t="0" r="0" b="0"/>
            </a:stretch>
          </a:blipFill>
        </p:spPr>
      </p:sp>
      <p:sp>
        <p:nvSpPr>
          <p:cNvPr name="Freeform 15" id="15"/>
          <p:cNvSpPr/>
          <p:nvPr/>
        </p:nvSpPr>
        <p:spPr>
          <a:xfrm flipH="false" flipV="false" rot="-610609">
            <a:off x="929862" y="5230258"/>
            <a:ext cx="328614" cy="348662"/>
          </a:xfrm>
          <a:custGeom>
            <a:avLst/>
            <a:gdLst/>
            <a:ahLst/>
            <a:cxnLst/>
            <a:rect r="r" b="b" t="t" l="l"/>
            <a:pathLst>
              <a:path h="348662" w="328614">
                <a:moveTo>
                  <a:pt x="0" y="0"/>
                </a:moveTo>
                <a:lnTo>
                  <a:pt x="328614" y="0"/>
                </a:lnTo>
                <a:lnTo>
                  <a:pt x="328614" y="348662"/>
                </a:lnTo>
                <a:lnTo>
                  <a:pt x="0" y="348662"/>
                </a:lnTo>
                <a:lnTo>
                  <a:pt x="0" y="0"/>
                </a:lnTo>
                <a:close/>
              </a:path>
            </a:pathLst>
          </a:custGeom>
          <a:blipFill>
            <a:blip r:embed="rId15"/>
            <a:stretch>
              <a:fillRect l="0" t="0" r="0" b="0"/>
            </a:stretch>
          </a:blipFill>
        </p:spPr>
      </p:sp>
      <p:sp>
        <p:nvSpPr>
          <p:cNvPr name="Freeform 16" id="16"/>
          <p:cNvSpPr/>
          <p:nvPr/>
        </p:nvSpPr>
        <p:spPr>
          <a:xfrm flipH="false" flipV="false" rot="0">
            <a:off x="595354" y="4994949"/>
            <a:ext cx="306291" cy="297102"/>
          </a:xfrm>
          <a:custGeom>
            <a:avLst/>
            <a:gdLst/>
            <a:ahLst/>
            <a:cxnLst/>
            <a:rect r="r" b="b" t="t" l="l"/>
            <a:pathLst>
              <a:path h="297102" w="306291">
                <a:moveTo>
                  <a:pt x="0" y="0"/>
                </a:moveTo>
                <a:lnTo>
                  <a:pt x="306291" y="0"/>
                </a:lnTo>
                <a:lnTo>
                  <a:pt x="306291" y="297102"/>
                </a:lnTo>
                <a:lnTo>
                  <a:pt x="0" y="297102"/>
                </a:lnTo>
                <a:lnTo>
                  <a:pt x="0" y="0"/>
                </a:lnTo>
                <a:close/>
              </a:path>
            </a:pathLst>
          </a:custGeom>
          <a:blipFill>
            <a:blip r:embed="rId16"/>
            <a:stretch>
              <a:fillRect l="0" t="0" r="0" b="0"/>
            </a:stretch>
          </a:blipFill>
        </p:spPr>
      </p:sp>
      <p:sp>
        <p:nvSpPr>
          <p:cNvPr name="Freeform 17" id="17"/>
          <p:cNvSpPr/>
          <p:nvPr/>
        </p:nvSpPr>
        <p:spPr>
          <a:xfrm flipH="true" flipV="false" rot="-1132484">
            <a:off x="17011297" y="3013298"/>
            <a:ext cx="1520670" cy="2721558"/>
          </a:xfrm>
          <a:custGeom>
            <a:avLst/>
            <a:gdLst/>
            <a:ahLst/>
            <a:cxnLst/>
            <a:rect r="r" b="b" t="t" l="l"/>
            <a:pathLst>
              <a:path h="2721558" w="1520670">
                <a:moveTo>
                  <a:pt x="1520671" y="0"/>
                </a:moveTo>
                <a:lnTo>
                  <a:pt x="0" y="0"/>
                </a:lnTo>
                <a:lnTo>
                  <a:pt x="0" y="2721557"/>
                </a:lnTo>
                <a:lnTo>
                  <a:pt x="1520671" y="2721557"/>
                </a:lnTo>
                <a:lnTo>
                  <a:pt x="1520671" y="0"/>
                </a:lnTo>
                <a:close/>
              </a:path>
            </a:pathLst>
          </a:custGeom>
          <a:blipFill>
            <a:blip r:embed="rId10"/>
            <a:stretch>
              <a:fillRect l="0" t="0" r="0" b="0"/>
            </a:stretch>
          </a:blipFill>
        </p:spPr>
      </p:sp>
      <p:sp>
        <p:nvSpPr>
          <p:cNvPr name="Freeform 18" id="18"/>
          <p:cNvSpPr/>
          <p:nvPr/>
        </p:nvSpPr>
        <p:spPr>
          <a:xfrm flipH="false" flipV="false" rot="2024416">
            <a:off x="16756611" y="4669615"/>
            <a:ext cx="743854" cy="1714937"/>
          </a:xfrm>
          <a:custGeom>
            <a:avLst/>
            <a:gdLst/>
            <a:ahLst/>
            <a:cxnLst/>
            <a:rect r="r" b="b" t="t" l="l"/>
            <a:pathLst>
              <a:path h="1714937" w="743854">
                <a:moveTo>
                  <a:pt x="0" y="0"/>
                </a:moveTo>
                <a:lnTo>
                  <a:pt x="743854" y="0"/>
                </a:lnTo>
                <a:lnTo>
                  <a:pt x="743854" y="1714937"/>
                </a:lnTo>
                <a:lnTo>
                  <a:pt x="0" y="1714937"/>
                </a:lnTo>
                <a:lnTo>
                  <a:pt x="0" y="0"/>
                </a:lnTo>
                <a:close/>
              </a:path>
            </a:pathLst>
          </a:custGeom>
          <a:blipFill>
            <a:blip r:embed="rId17"/>
            <a:stretch>
              <a:fillRect l="0" t="0" r="0" b="0"/>
            </a:stretch>
          </a:blipFill>
        </p:spPr>
      </p:sp>
      <p:sp>
        <p:nvSpPr>
          <p:cNvPr name="Freeform 19" id="19"/>
          <p:cNvSpPr/>
          <p:nvPr/>
        </p:nvSpPr>
        <p:spPr>
          <a:xfrm flipH="false" flipV="false" rot="-798013">
            <a:off x="17575849" y="5193700"/>
            <a:ext cx="502177" cy="1088730"/>
          </a:xfrm>
          <a:custGeom>
            <a:avLst/>
            <a:gdLst/>
            <a:ahLst/>
            <a:cxnLst/>
            <a:rect r="r" b="b" t="t" l="l"/>
            <a:pathLst>
              <a:path h="1088730" w="502177">
                <a:moveTo>
                  <a:pt x="0" y="0"/>
                </a:moveTo>
                <a:lnTo>
                  <a:pt x="502177" y="0"/>
                </a:lnTo>
                <a:lnTo>
                  <a:pt x="502177" y="1088730"/>
                </a:lnTo>
                <a:lnTo>
                  <a:pt x="0" y="1088730"/>
                </a:lnTo>
                <a:lnTo>
                  <a:pt x="0" y="0"/>
                </a:lnTo>
                <a:close/>
              </a:path>
            </a:pathLst>
          </a:custGeom>
          <a:blipFill>
            <a:blip r:embed="rId18"/>
            <a:stretch>
              <a:fillRect l="0" t="0" r="0" b="0"/>
            </a:stretch>
          </a:blipFill>
        </p:spPr>
      </p:sp>
      <p:sp>
        <p:nvSpPr>
          <p:cNvPr name="TextBox 20" id="20"/>
          <p:cNvSpPr txBox="true"/>
          <p:nvPr/>
        </p:nvSpPr>
        <p:spPr>
          <a:xfrm rot="0">
            <a:off x="4448926" y="2606319"/>
            <a:ext cx="12267819" cy="5699377"/>
          </a:xfrm>
          <a:prstGeom prst="rect">
            <a:avLst/>
          </a:prstGeom>
        </p:spPr>
        <p:txBody>
          <a:bodyPr anchor="t" rtlCol="false" tIns="0" lIns="0" bIns="0" rIns="0">
            <a:spAutoFit/>
          </a:bodyPr>
          <a:lstStyle/>
          <a:p>
            <a:pPr algn="l">
              <a:lnSpc>
                <a:spcPts val="5687"/>
              </a:lnSpc>
            </a:pPr>
            <a:r>
              <a:rPr lang="en-US" sz="4062" spc="40">
                <a:solidFill>
                  <a:srgbClr val="00806C"/>
                </a:solidFill>
                <a:latin typeface="Josefin Sans"/>
              </a:rPr>
              <a:t>Home C&amp;V là một trang web về thực phẩm hữu cơ tích hợp các tính năng về làm đẹp và nâng cao sức khỏe, cập nhật thêm các phần ăn eatclean thiết kế lượng calo, detox để phù hợp cho người giảm cân. Đồng thời đây cũng l</a:t>
            </a:r>
            <a:r>
              <a:rPr lang="en-US" sz="4062" spc="40">
                <a:solidFill>
                  <a:srgbClr val="00806C"/>
                </a:solidFill>
                <a:latin typeface="Josefin Sans"/>
              </a:rPr>
              <a:t>à dự án xây dựng một trang web hoàn chỉnh và chuyên nghiệp, cho phép khách hàng có thể xem và mua các sản phẩm từ cửa hàng Home C&amp;V trực tuyến. </a:t>
            </a:r>
          </a:p>
        </p:txBody>
      </p:sp>
      <p:sp>
        <p:nvSpPr>
          <p:cNvPr name="TextBox 21" id="21"/>
          <p:cNvSpPr txBox="true"/>
          <p:nvPr/>
        </p:nvSpPr>
        <p:spPr>
          <a:xfrm rot="0">
            <a:off x="5409509" y="914400"/>
            <a:ext cx="10346653" cy="1028700"/>
          </a:xfrm>
          <a:prstGeom prst="rect">
            <a:avLst/>
          </a:prstGeom>
        </p:spPr>
        <p:txBody>
          <a:bodyPr anchor="t" rtlCol="false" tIns="0" lIns="0" bIns="0" rIns="0">
            <a:spAutoFit/>
          </a:bodyPr>
          <a:lstStyle/>
          <a:p>
            <a:pPr algn="ctr">
              <a:lnSpc>
                <a:spcPts val="8400"/>
              </a:lnSpc>
            </a:pPr>
            <a:r>
              <a:rPr lang="en-US" sz="6000" spc="179">
                <a:solidFill>
                  <a:srgbClr val="00806C"/>
                </a:solidFill>
                <a:latin typeface="Canva Sans Bold"/>
              </a:rPr>
              <a:t>GIỚI THIỆU VỀ HOME C&amp;V</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D2E3C3"/>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4797591" y="-1118990"/>
            <a:ext cx="4460498" cy="3982008"/>
          </a:xfrm>
          <a:custGeom>
            <a:avLst/>
            <a:gdLst/>
            <a:ahLst/>
            <a:cxnLst/>
            <a:rect r="r" b="b" t="t" l="l"/>
            <a:pathLst>
              <a:path h="3982008" w="4460498">
                <a:moveTo>
                  <a:pt x="0" y="0"/>
                </a:moveTo>
                <a:lnTo>
                  <a:pt x="4460497" y="0"/>
                </a:lnTo>
                <a:lnTo>
                  <a:pt x="4460497" y="3982008"/>
                </a:lnTo>
                <a:lnTo>
                  <a:pt x="0" y="39820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10218" y="7777649"/>
            <a:ext cx="3429373" cy="3061495"/>
          </a:xfrm>
          <a:custGeom>
            <a:avLst/>
            <a:gdLst/>
            <a:ahLst/>
            <a:cxnLst/>
            <a:rect r="r" b="b" t="t" l="l"/>
            <a:pathLst>
              <a:path h="3061495" w="3429373">
                <a:moveTo>
                  <a:pt x="0" y="0"/>
                </a:moveTo>
                <a:lnTo>
                  <a:pt x="3429373" y="0"/>
                </a:lnTo>
                <a:lnTo>
                  <a:pt x="3429373" y="3061495"/>
                </a:lnTo>
                <a:lnTo>
                  <a:pt x="0" y="30614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814194">
            <a:off x="16832746" y="-161654"/>
            <a:ext cx="4043044" cy="3660792"/>
          </a:xfrm>
          <a:custGeom>
            <a:avLst/>
            <a:gdLst/>
            <a:ahLst/>
            <a:cxnLst/>
            <a:rect r="r" b="b" t="t" l="l"/>
            <a:pathLst>
              <a:path h="3660792" w="4043044">
                <a:moveTo>
                  <a:pt x="0" y="0"/>
                </a:moveTo>
                <a:lnTo>
                  <a:pt x="4043044" y="0"/>
                </a:lnTo>
                <a:lnTo>
                  <a:pt x="4043044" y="3660793"/>
                </a:lnTo>
                <a:lnTo>
                  <a:pt x="0" y="36607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7251473">
            <a:off x="-1844174" y="6112240"/>
            <a:ext cx="3108421" cy="2814534"/>
          </a:xfrm>
          <a:custGeom>
            <a:avLst/>
            <a:gdLst/>
            <a:ahLst/>
            <a:cxnLst/>
            <a:rect r="r" b="b" t="t" l="l"/>
            <a:pathLst>
              <a:path h="2814534" w="3108421">
                <a:moveTo>
                  <a:pt x="0" y="0"/>
                </a:moveTo>
                <a:lnTo>
                  <a:pt x="3108421" y="0"/>
                </a:lnTo>
                <a:lnTo>
                  <a:pt x="3108421" y="2814534"/>
                </a:lnTo>
                <a:lnTo>
                  <a:pt x="0" y="2814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358247" y="1924843"/>
            <a:ext cx="6049464" cy="1253022"/>
            <a:chOff x="0" y="0"/>
            <a:chExt cx="1547913" cy="320618"/>
          </a:xfrm>
        </p:grpSpPr>
        <p:sp>
          <p:nvSpPr>
            <p:cNvPr name="Freeform 7" id="7"/>
            <p:cNvSpPr/>
            <p:nvPr/>
          </p:nvSpPr>
          <p:spPr>
            <a:xfrm flipH="false" flipV="false" rot="0">
              <a:off x="0" y="0"/>
              <a:ext cx="1547913" cy="320618"/>
            </a:xfrm>
            <a:custGeom>
              <a:avLst/>
              <a:gdLst/>
              <a:ahLst/>
              <a:cxnLst/>
              <a:rect r="r" b="b" t="t" l="l"/>
              <a:pathLst>
                <a:path h="320618" w="1547913">
                  <a:moveTo>
                    <a:pt x="12798" y="0"/>
                  </a:moveTo>
                  <a:lnTo>
                    <a:pt x="1535115" y="0"/>
                  </a:lnTo>
                  <a:cubicBezTo>
                    <a:pt x="1538509" y="0"/>
                    <a:pt x="1541765" y="1348"/>
                    <a:pt x="1544165" y="3748"/>
                  </a:cubicBezTo>
                  <a:cubicBezTo>
                    <a:pt x="1546565" y="6148"/>
                    <a:pt x="1547913" y="9404"/>
                    <a:pt x="1547913" y="12798"/>
                  </a:cubicBezTo>
                  <a:lnTo>
                    <a:pt x="1547913" y="307821"/>
                  </a:lnTo>
                  <a:cubicBezTo>
                    <a:pt x="1547913" y="311215"/>
                    <a:pt x="1546565" y="314470"/>
                    <a:pt x="1544165" y="316870"/>
                  </a:cubicBezTo>
                  <a:cubicBezTo>
                    <a:pt x="1541765" y="319270"/>
                    <a:pt x="1538509" y="320618"/>
                    <a:pt x="1535115" y="320618"/>
                  </a:cubicBezTo>
                  <a:lnTo>
                    <a:pt x="12798" y="320618"/>
                  </a:lnTo>
                  <a:cubicBezTo>
                    <a:pt x="9404" y="320618"/>
                    <a:pt x="6148" y="319270"/>
                    <a:pt x="3748" y="316870"/>
                  </a:cubicBezTo>
                  <a:cubicBezTo>
                    <a:pt x="1348" y="314470"/>
                    <a:pt x="0" y="311215"/>
                    <a:pt x="0" y="307821"/>
                  </a:cubicBezTo>
                  <a:lnTo>
                    <a:pt x="0" y="12798"/>
                  </a:lnTo>
                  <a:cubicBezTo>
                    <a:pt x="0" y="9404"/>
                    <a:pt x="1348" y="6148"/>
                    <a:pt x="3748" y="3748"/>
                  </a:cubicBezTo>
                  <a:cubicBezTo>
                    <a:pt x="6148" y="1348"/>
                    <a:pt x="9404" y="0"/>
                    <a:pt x="12798" y="0"/>
                  </a:cubicBezTo>
                  <a:close/>
                </a:path>
              </a:pathLst>
            </a:custGeom>
            <a:solidFill>
              <a:srgbClr val="00806C"/>
            </a:solidFill>
            <a:ln cap="sq">
              <a:noFill/>
              <a:prstDash val="solid"/>
              <a:miter/>
            </a:ln>
          </p:spPr>
        </p:sp>
        <p:sp>
          <p:nvSpPr>
            <p:cNvPr name="TextBox 8" id="8"/>
            <p:cNvSpPr txBox="true"/>
            <p:nvPr/>
          </p:nvSpPr>
          <p:spPr>
            <a:xfrm>
              <a:off x="0" y="-38100"/>
              <a:ext cx="1547913" cy="358718"/>
            </a:xfrm>
            <a:prstGeom prst="rect">
              <a:avLst/>
            </a:prstGeom>
          </p:spPr>
          <p:txBody>
            <a:bodyPr anchor="ctr" rtlCol="false" tIns="127000" lIns="127000" bIns="127000" rIns="127000"/>
            <a:lstStyle/>
            <a:p>
              <a:pPr algn="ctr">
                <a:lnSpc>
                  <a:spcPts val="3900"/>
                </a:lnSpc>
              </a:pPr>
              <a:r>
                <a:rPr lang="en-US" sz="3000" spc="30">
                  <a:solidFill>
                    <a:srgbClr val="D2E3C3"/>
                  </a:solidFill>
                  <a:latin typeface="Josefin Sans Bold"/>
                </a:rPr>
                <a:t>TÌM HIỂU </a:t>
              </a:r>
            </a:p>
          </p:txBody>
        </p:sp>
      </p:grpSp>
      <p:grpSp>
        <p:nvGrpSpPr>
          <p:cNvPr name="Group 9" id="9"/>
          <p:cNvGrpSpPr/>
          <p:nvPr/>
        </p:nvGrpSpPr>
        <p:grpSpPr>
          <a:xfrm rot="0">
            <a:off x="7433168" y="1924843"/>
            <a:ext cx="9883777" cy="1242752"/>
            <a:chOff x="0" y="0"/>
            <a:chExt cx="2529022" cy="317990"/>
          </a:xfrm>
        </p:grpSpPr>
        <p:sp>
          <p:nvSpPr>
            <p:cNvPr name="Freeform 10" id="10"/>
            <p:cNvSpPr/>
            <p:nvPr/>
          </p:nvSpPr>
          <p:spPr>
            <a:xfrm flipH="false" flipV="false" rot="0">
              <a:off x="0" y="0"/>
              <a:ext cx="2529022" cy="317990"/>
            </a:xfrm>
            <a:custGeom>
              <a:avLst/>
              <a:gdLst/>
              <a:ahLst/>
              <a:cxnLst/>
              <a:rect r="r" b="b" t="t" l="l"/>
              <a:pathLst>
                <a:path h="317990" w="2529022">
                  <a:moveTo>
                    <a:pt x="7833" y="0"/>
                  </a:moveTo>
                  <a:lnTo>
                    <a:pt x="2521189" y="0"/>
                  </a:lnTo>
                  <a:cubicBezTo>
                    <a:pt x="2523266" y="0"/>
                    <a:pt x="2525259" y="825"/>
                    <a:pt x="2526728" y="2294"/>
                  </a:cubicBezTo>
                  <a:cubicBezTo>
                    <a:pt x="2528196" y="3763"/>
                    <a:pt x="2529022" y="5756"/>
                    <a:pt x="2529022" y="7833"/>
                  </a:cubicBezTo>
                  <a:lnTo>
                    <a:pt x="2529022" y="310157"/>
                  </a:lnTo>
                  <a:cubicBezTo>
                    <a:pt x="2529022" y="314483"/>
                    <a:pt x="2525515" y="317990"/>
                    <a:pt x="2521189" y="317990"/>
                  </a:cubicBezTo>
                  <a:lnTo>
                    <a:pt x="7833" y="317990"/>
                  </a:lnTo>
                  <a:cubicBezTo>
                    <a:pt x="5756" y="317990"/>
                    <a:pt x="3763" y="317165"/>
                    <a:pt x="2294" y="315696"/>
                  </a:cubicBezTo>
                  <a:cubicBezTo>
                    <a:pt x="825" y="314227"/>
                    <a:pt x="0" y="312235"/>
                    <a:pt x="0" y="310157"/>
                  </a:cubicBezTo>
                  <a:lnTo>
                    <a:pt x="0" y="7833"/>
                  </a:lnTo>
                  <a:cubicBezTo>
                    <a:pt x="0" y="5756"/>
                    <a:pt x="825" y="3763"/>
                    <a:pt x="2294" y="2294"/>
                  </a:cubicBezTo>
                  <a:cubicBezTo>
                    <a:pt x="3763" y="825"/>
                    <a:pt x="5756" y="0"/>
                    <a:pt x="7833" y="0"/>
                  </a:cubicBezTo>
                  <a:close/>
                </a:path>
              </a:pathLst>
            </a:custGeom>
            <a:solidFill>
              <a:srgbClr val="FFD5C3"/>
            </a:solidFill>
            <a:ln w="28575" cap="sq">
              <a:solidFill>
                <a:srgbClr val="00806C"/>
              </a:solidFill>
              <a:prstDash val="solid"/>
              <a:miter/>
            </a:ln>
          </p:spPr>
        </p:sp>
        <p:sp>
          <p:nvSpPr>
            <p:cNvPr name="TextBox 11" id="11"/>
            <p:cNvSpPr txBox="true"/>
            <p:nvPr/>
          </p:nvSpPr>
          <p:spPr>
            <a:xfrm>
              <a:off x="0" y="-47625"/>
              <a:ext cx="2529022" cy="365615"/>
            </a:xfrm>
            <a:prstGeom prst="rect">
              <a:avLst/>
            </a:prstGeom>
          </p:spPr>
          <p:txBody>
            <a:bodyPr anchor="ctr" rtlCol="false" tIns="50800" lIns="50800" bIns="50800" rIns="50800"/>
            <a:lstStyle/>
            <a:p>
              <a:pPr algn="ctr">
                <a:lnSpc>
                  <a:spcPts val="4199"/>
                </a:lnSpc>
              </a:pPr>
              <a:r>
                <a:rPr lang="en-US" sz="2999" spc="29">
                  <a:solidFill>
                    <a:srgbClr val="8C4127"/>
                  </a:solidFill>
                  <a:latin typeface="Canva Sans"/>
                </a:rPr>
                <a:t>Tìm hiều về các khái niệm cơ bản, các ngôn ngữ lập trình cần sử dụng</a:t>
              </a:r>
            </a:p>
          </p:txBody>
        </p:sp>
      </p:grpSp>
      <p:grpSp>
        <p:nvGrpSpPr>
          <p:cNvPr name="Group 12" id="12"/>
          <p:cNvGrpSpPr/>
          <p:nvPr/>
        </p:nvGrpSpPr>
        <p:grpSpPr>
          <a:xfrm rot="0">
            <a:off x="1358247" y="3218376"/>
            <a:ext cx="6049464" cy="1233228"/>
            <a:chOff x="0" y="0"/>
            <a:chExt cx="1547913" cy="315554"/>
          </a:xfrm>
        </p:grpSpPr>
        <p:sp>
          <p:nvSpPr>
            <p:cNvPr name="Freeform 13" id="13"/>
            <p:cNvSpPr/>
            <p:nvPr/>
          </p:nvSpPr>
          <p:spPr>
            <a:xfrm flipH="false" flipV="false" rot="0">
              <a:off x="0" y="0"/>
              <a:ext cx="1547913" cy="315554"/>
            </a:xfrm>
            <a:custGeom>
              <a:avLst/>
              <a:gdLst/>
              <a:ahLst/>
              <a:cxnLst/>
              <a:rect r="r" b="b" t="t" l="l"/>
              <a:pathLst>
                <a:path h="315554" w="1547913">
                  <a:moveTo>
                    <a:pt x="12798" y="0"/>
                  </a:moveTo>
                  <a:lnTo>
                    <a:pt x="1535115" y="0"/>
                  </a:lnTo>
                  <a:cubicBezTo>
                    <a:pt x="1538509" y="0"/>
                    <a:pt x="1541765" y="1348"/>
                    <a:pt x="1544165" y="3748"/>
                  </a:cubicBezTo>
                  <a:cubicBezTo>
                    <a:pt x="1546565" y="6148"/>
                    <a:pt x="1547913" y="9404"/>
                    <a:pt x="1547913" y="12798"/>
                  </a:cubicBezTo>
                  <a:lnTo>
                    <a:pt x="1547913" y="302756"/>
                  </a:lnTo>
                  <a:cubicBezTo>
                    <a:pt x="1547913" y="306150"/>
                    <a:pt x="1546565" y="309405"/>
                    <a:pt x="1544165" y="311805"/>
                  </a:cubicBezTo>
                  <a:cubicBezTo>
                    <a:pt x="1541765" y="314205"/>
                    <a:pt x="1538509" y="315554"/>
                    <a:pt x="1535115" y="315554"/>
                  </a:cubicBezTo>
                  <a:lnTo>
                    <a:pt x="12798" y="315554"/>
                  </a:lnTo>
                  <a:cubicBezTo>
                    <a:pt x="9404" y="315554"/>
                    <a:pt x="6148" y="314205"/>
                    <a:pt x="3748" y="311805"/>
                  </a:cubicBezTo>
                  <a:cubicBezTo>
                    <a:pt x="1348" y="309405"/>
                    <a:pt x="0" y="306150"/>
                    <a:pt x="0" y="302756"/>
                  </a:cubicBezTo>
                  <a:lnTo>
                    <a:pt x="0" y="12798"/>
                  </a:lnTo>
                  <a:cubicBezTo>
                    <a:pt x="0" y="9404"/>
                    <a:pt x="1348" y="6148"/>
                    <a:pt x="3748" y="3748"/>
                  </a:cubicBezTo>
                  <a:cubicBezTo>
                    <a:pt x="6148" y="1348"/>
                    <a:pt x="9404" y="0"/>
                    <a:pt x="12798" y="0"/>
                  </a:cubicBezTo>
                  <a:close/>
                </a:path>
              </a:pathLst>
            </a:custGeom>
            <a:solidFill>
              <a:srgbClr val="00806C"/>
            </a:solidFill>
            <a:ln cap="sq">
              <a:noFill/>
              <a:prstDash val="solid"/>
              <a:miter/>
            </a:ln>
          </p:spPr>
        </p:sp>
        <p:sp>
          <p:nvSpPr>
            <p:cNvPr name="TextBox 14" id="14"/>
            <p:cNvSpPr txBox="true"/>
            <p:nvPr/>
          </p:nvSpPr>
          <p:spPr>
            <a:xfrm>
              <a:off x="0" y="-38100"/>
              <a:ext cx="1547913" cy="353654"/>
            </a:xfrm>
            <a:prstGeom prst="rect">
              <a:avLst/>
            </a:prstGeom>
          </p:spPr>
          <p:txBody>
            <a:bodyPr anchor="ctr" rtlCol="false" tIns="127000" lIns="127000" bIns="127000" rIns="127000"/>
            <a:lstStyle/>
            <a:p>
              <a:pPr algn="ctr">
                <a:lnSpc>
                  <a:spcPts val="3900"/>
                </a:lnSpc>
              </a:pPr>
              <a:r>
                <a:rPr lang="en-US" sz="3000" spc="30">
                  <a:solidFill>
                    <a:srgbClr val="D2E3C3"/>
                  </a:solidFill>
                  <a:latin typeface="Josefin Sans Bold"/>
                </a:rPr>
                <a:t>LÊN Ý TƯỞNG</a:t>
              </a:r>
            </a:p>
          </p:txBody>
        </p:sp>
      </p:grpSp>
      <p:grpSp>
        <p:nvGrpSpPr>
          <p:cNvPr name="Group 15" id="15"/>
          <p:cNvGrpSpPr/>
          <p:nvPr/>
        </p:nvGrpSpPr>
        <p:grpSpPr>
          <a:xfrm rot="0">
            <a:off x="7433168" y="3204089"/>
            <a:ext cx="9883777" cy="1261802"/>
            <a:chOff x="0" y="0"/>
            <a:chExt cx="2529022" cy="322865"/>
          </a:xfrm>
        </p:grpSpPr>
        <p:sp>
          <p:nvSpPr>
            <p:cNvPr name="Freeform 16" id="16"/>
            <p:cNvSpPr/>
            <p:nvPr/>
          </p:nvSpPr>
          <p:spPr>
            <a:xfrm flipH="false" flipV="false" rot="0">
              <a:off x="0" y="0"/>
              <a:ext cx="2529022" cy="322865"/>
            </a:xfrm>
            <a:custGeom>
              <a:avLst/>
              <a:gdLst/>
              <a:ahLst/>
              <a:cxnLst/>
              <a:rect r="r" b="b" t="t" l="l"/>
              <a:pathLst>
                <a:path h="322865" w="2529022">
                  <a:moveTo>
                    <a:pt x="7833" y="0"/>
                  </a:moveTo>
                  <a:lnTo>
                    <a:pt x="2521189" y="0"/>
                  </a:lnTo>
                  <a:cubicBezTo>
                    <a:pt x="2523266" y="0"/>
                    <a:pt x="2525259" y="825"/>
                    <a:pt x="2526728" y="2294"/>
                  </a:cubicBezTo>
                  <a:cubicBezTo>
                    <a:pt x="2528196" y="3763"/>
                    <a:pt x="2529022" y="5756"/>
                    <a:pt x="2529022" y="7833"/>
                  </a:cubicBezTo>
                  <a:lnTo>
                    <a:pt x="2529022" y="315032"/>
                  </a:lnTo>
                  <a:cubicBezTo>
                    <a:pt x="2529022" y="317109"/>
                    <a:pt x="2528196" y="319102"/>
                    <a:pt x="2526728" y="320571"/>
                  </a:cubicBezTo>
                  <a:cubicBezTo>
                    <a:pt x="2525259" y="322040"/>
                    <a:pt x="2523266" y="322865"/>
                    <a:pt x="2521189" y="322865"/>
                  </a:cubicBezTo>
                  <a:lnTo>
                    <a:pt x="7833" y="322865"/>
                  </a:lnTo>
                  <a:cubicBezTo>
                    <a:pt x="5756" y="322865"/>
                    <a:pt x="3763" y="322040"/>
                    <a:pt x="2294" y="320571"/>
                  </a:cubicBezTo>
                  <a:cubicBezTo>
                    <a:pt x="825" y="319102"/>
                    <a:pt x="0" y="317109"/>
                    <a:pt x="0" y="315032"/>
                  </a:cubicBezTo>
                  <a:lnTo>
                    <a:pt x="0" y="7833"/>
                  </a:lnTo>
                  <a:cubicBezTo>
                    <a:pt x="0" y="5756"/>
                    <a:pt x="825" y="3763"/>
                    <a:pt x="2294" y="2294"/>
                  </a:cubicBezTo>
                  <a:cubicBezTo>
                    <a:pt x="3763" y="825"/>
                    <a:pt x="5756" y="0"/>
                    <a:pt x="7833" y="0"/>
                  </a:cubicBezTo>
                  <a:close/>
                </a:path>
              </a:pathLst>
            </a:custGeom>
            <a:solidFill>
              <a:srgbClr val="FFD5C3"/>
            </a:solidFill>
            <a:ln w="28575" cap="sq">
              <a:solidFill>
                <a:srgbClr val="00806C"/>
              </a:solidFill>
              <a:prstDash val="solid"/>
              <a:miter/>
            </a:ln>
          </p:spPr>
        </p:sp>
        <p:sp>
          <p:nvSpPr>
            <p:cNvPr name="TextBox 17" id="17"/>
            <p:cNvSpPr txBox="true"/>
            <p:nvPr/>
          </p:nvSpPr>
          <p:spPr>
            <a:xfrm>
              <a:off x="0" y="-57150"/>
              <a:ext cx="2529022" cy="380015"/>
            </a:xfrm>
            <a:prstGeom prst="rect">
              <a:avLst/>
            </a:prstGeom>
          </p:spPr>
          <p:txBody>
            <a:bodyPr anchor="ctr" rtlCol="false" tIns="50800" lIns="50800" bIns="50800" rIns="50800"/>
            <a:lstStyle/>
            <a:p>
              <a:pPr algn="ctr">
                <a:lnSpc>
                  <a:spcPts val="4200"/>
                </a:lnSpc>
              </a:pPr>
              <a:r>
                <a:rPr lang="en-US" sz="3000" spc="30">
                  <a:solidFill>
                    <a:srgbClr val="8C4127"/>
                  </a:solidFill>
                  <a:latin typeface="Canva Sans"/>
                </a:rPr>
                <a:t>Dựa theo các yêu cầu của môn học từ đó lên ý tưởng cho Home C&amp;V dựa trên from trang Organica</a:t>
              </a:r>
            </a:p>
          </p:txBody>
        </p:sp>
      </p:grpSp>
      <p:grpSp>
        <p:nvGrpSpPr>
          <p:cNvPr name="Group 18" id="18"/>
          <p:cNvGrpSpPr/>
          <p:nvPr/>
        </p:nvGrpSpPr>
        <p:grpSpPr>
          <a:xfrm rot="0">
            <a:off x="1358247" y="4492115"/>
            <a:ext cx="6049464" cy="1261802"/>
            <a:chOff x="0" y="0"/>
            <a:chExt cx="1547913" cy="322865"/>
          </a:xfrm>
        </p:grpSpPr>
        <p:sp>
          <p:nvSpPr>
            <p:cNvPr name="Freeform 19" id="19"/>
            <p:cNvSpPr/>
            <p:nvPr/>
          </p:nvSpPr>
          <p:spPr>
            <a:xfrm flipH="false" flipV="false" rot="0">
              <a:off x="0" y="0"/>
              <a:ext cx="1547913" cy="322865"/>
            </a:xfrm>
            <a:custGeom>
              <a:avLst/>
              <a:gdLst/>
              <a:ahLst/>
              <a:cxnLst/>
              <a:rect r="r" b="b" t="t" l="l"/>
              <a:pathLst>
                <a:path h="322865" w="1547913">
                  <a:moveTo>
                    <a:pt x="12798" y="0"/>
                  </a:moveTo>
                  <a:lnTo>
                    <a:pt x="1535115" y="0"/>
                  </a:lnTo>
                  <a:cubicBezTo>
                    <a:pt x="1538509" y="0"/>
                    <a:pt x="1541765" y="1348"/>
                    <a:pt x="1544165" y="3748"/>
                  </a:cubicBezTo>
                  <a:cubicBezTo>
                    <a:pt x="1546565" y="6148"/>
                    <a:pt x="1547913" y="9404"/>
                    <a:pt x="1547913" y="12798"/>
                  </a:cubicBezTo>
                  <a:lnTo>
                    <a:pt x="1547913" y="310067"/>
                  </a:lnTo>
                  <a:cubicBezTo>
                    <a:pt x="1547913" y="313461"/>
                    <a:pt x="1546565" y="316717"/>
                    <a:pt x="1544165" y="319117"/>
                  </a:cubicBezTo>
                  <a:cubicBezTo>
                    <a:pt x="1541765" y="321517"/>
                    <a:pt x="1538509" y="322865"/>
                    <a:pt x="1535115" y="322865"/>
                  </a:cubicBezTo>
                  <a:lnTo>
                    <a:pt x="12798" y="322865"/>
                  </a:lnTo>
                  <a:cubicBezTo>
                    <a:pt x="9404" y="322865"/>
                    <a:pt x="6148" y="321517"/>
                    <a:pt x="3748" y="319117"/>
                  </a:cubicBezTo>
                  <a:cubicBezTo>
                    <a:pt x="1348" y="316717"/>
                    <a:pt x="0" y="313461"/>
                    <a:pt x="0" y="310067"/>
                  </a:cubicBezTo>
                  <a:lnTo>
                    <a:pt x="0" y="12798"/>
                  </a:lnTo>
                  <a:cubicBezTo>
                    <a:pt x="0" y="9404"/>
                    <a:pt x="1348" y="6148"/>
                    <a:pt x="3748" y="3748"/>
                  </a:cubicBezTo>
                  <a:cubicBezTo>
                    <a:pt x="6148" y="1348"/>
                    <a:pt x="9404" y="0"/>
                    <a:pt x="12798" y="0"/>
                  </a:cubicBezTo>
                  <a:close/>
                </a:path>
              </a:pathLst>
            </a:custGeom>
            <a:solidFill>
              <a:srgbClr val="00806C"/>
            </a:solidFill>
            <a:ln cap="sq">
              <a:noFill/>
              <a:prstDash val="solid"/>
              <a:miter/>
            </a:ln>
          </p:spPr>
        </p:sp>
        <p:sp>
          <p:nvSpPr>
            <p:cNvPr name="TextBox 20" id="20"/>
            <p:cNvSpPr txBox="true"/>
            <p:nvPr/>
          </p:nvSpPr>
          <p:spPr>
            <a:xfrm>
              <a:off x="0" y="-38100"/>
              <a:ext cx="1547913" cy="360965"/>
            </a:xfrm>
            <a:prstGeom prst="rect">
              <a:avLst/>
            </a:prstGeom>
          </p:spPr>
          <p:txBody>
            <a:bodyPr anchor="ctr" rtlCol="false" tIns="127000" lIns="127000" bIns="127000" rIns="127000"/>
            <a:lstStyle/>
            <a:p>
              <a:pPr algn="ctr">
                <a:lnSpc>
                  <a:spcPts val="3900"/>
                </a:lnSpc>
              </a:pPr>
              <a:r>
                <a:rPr lang="en-US" sz="3000" spc="30">
                  <a:solidFill>
                    <a:srgbClr val="D2E3C3"/>
                  </a:solidFill>
                  <a:latin typeface="Josefin Sans Bold"/>
                </a:rPr>
                <a:t>PHÂN CHIA CÔNG VIỆC</a:t>
              </a:r>
            </a:p>
          </p:txBody>
        </p:sp>
      </p:grpSp>
      <p:grpSp>
        <p:nvGrpSpPr>
          <p:cNvPr name="Group 21" id="21"/>
          <p:cNvGrpSpPr/>
          <p:nvPr/>
        </p:nvGrpSpPr>
        <p:grpSpPr>
          <a:xfrm rot="0">
            <a:off x="7433168" y="4492115"/>
            <a:ext cx="9883777" cy="1261802"/>
            <a:chOff x="0" y="0"/>
            <a:chExt cx="2529022" cy="322865"/>
          </a:xfrm>
        </p:grpSpPr>
        <p:sp>
          <p:nvSpPr>
            <p:cNvPr name="Freeform 22" id="22"/>
            <p:cNvSpPr/>
            <p:nvPr/>
          </p:nvSpPr>
          <p:spPr>
            <a:xfrm flipH="false" flipV="false" rot="0">
              <a:off x="0" y="0"/>
              <a:ext cx="2529022" cy="322865"/>
            </a:xfrm>
            <a:custGeom>
              <a:avLst/>
              <a:gdLst/>
              <a:ahLst/>
              <a:cxnLst/>
              <a:rect r="r" b="b" t="t" l="l"/>
              <a:pathLst>
                <a:path h="322865" w="2529022">
                  <a:moveTo>
                    <a:pt x="7833" y="0"/>
                  </a:moveTo>
                  <a:lnTo>
                    <a:pt x="2521189" y="0"/>
                  </a:lnTo>
                  <a:cubicBezTo>
                    <a:pt x="2523266" y="0"/>
                    <a:pt x="2525259" y="825"/>
                    <a:pt x="2526728" y="2294"/>
                  </a:cubicBezTo>
                  <a:cubicBezTo>
                    <a:pt x="2528196" y="3763"/>
                    <a:pt x="2529022" y="5756"/>
                    <a:pt x="2529022" y="7833"/>
                  </a:cubicBezTo>
                  <a:lnTo>
                    <a:pt x="2529022" y="315032"/>
                  </a:lnTo>
                  <a:cubicBezTo>
                    <a:pt x="2529022" y="317109"/>
                    <a:pt x="2528196" y="319102"/>
                    <a:pt x="2526728" y="320571"/>
                  </a:cubicBezTo>
                  <a:cubicBezTo>
                    <a:pt x="2525259" y="322040"/>
                    <a:pt x="2523266" y="322865"/>
                    <a:pt x="2521189" y="322865"/>
                  </a:cubicBezTo>
                  <a:lnTo>
                    <a:pt x="7833" y="322865"/>
                  </a:lnTo>
                  <a:cubicBezTo>
                    <a:pt x="5756" y="322865"/>
                    <a:pt x="3763" y="322040"/>
                    <a:pt x="2294" y="320571"/>
                  </a:cubicBezTo>
                  <a:cubicBezTo>
                    <a:pt x="825" y="319102"/>
                    <a:pt x="0" y="317109"/>
                    <a:pt x="0" y="315032"/>
                  </a:cubicBezTo>
                  <a:lnTo>
                    <a:pt x="0" y="7833"/>
                  </a:lnTo>
                  <a:cubicBezTo>
                    <a:pt x="0" y="5756"/>
                    <a:pt x="825" y="3763"/>
                    <a:pt x="2294" y="2294"/>
                  </a:cubicBezTo>
                  <a:cubicBezTo>
                    <a:pt x="3763" y="825"/>
                    <a:pt x="5756" y="0"/>
                    <a:pt x="7833" y="0"/>
                  </a:cubicBezTo>
                  <a:close/>
                </a:path>
              </a:pathLst>
            </a:custGeom>
            <a:solidFill>
              <a:srgbClr val="FFD5C3"/>
            </a:solidFill>
            <a:ln w="28575" cap="sq">
              <a:solidFill>
                <a:srgbClr val="00806C"/>
              </a:solidFill>
              <a:prstDash val="solid"/>
              <a:miter/>
            </a:ln>
          </p:spPr>
        </p:sp>
        <p:sp>
          <p:nvSpPr>
            <p:cNvPr name="TextBox 23" id="23"/>
            <p:cNvSpPr txBox="true"/>
            <p:nvPr/>
          </p:nvSpPr>
          <p:spPr>
            <a:xfrm>
              <a:off x="0" y="-57150"/>
              <a:ext cx="2529022" cy="380015"/>
            </a:xfrm>
            <a:prstGeom prst="rect">
              <a:avLst/>
            </a:prstGeom>
          </p:spPr>
          <p:txBody>
            <a:bodyPr anchor="ctr" rtlCol="false" tIns="50800" lIns="50800" bIns="50800" rIns="50800"/>
            <a:lstStyle/>
            <a:p>
              <a:pPr algn="ctr">
                <a:lnSpc>
                  <a:spcPts val="4200"/>
                </a:lnSpc>
              </a:pPr>
              <a:r>
                <a:rPr lang="en-US" sz="3000" spc="30">
                  <a:solidFill>
                    <a:srgbClr val="8C4127"/>
                  </a:solidFill>
                  <a:latin typeface="Canva Sans"/>
                </a:rPr>
                <a:t>Mỗi thành viên trong nhóm sẽ đảm nhận và hoàn thiện các trang web được phân chia</a:t>
              </a:r>
            </a:p>
          </p:txBody>
        </p:sp>
      </p:grpSp>
      <p:grpSp>
        <p:nvGrpSpPr>
          <p:cNvPr name="Group 24" id="24"/>
          <p:cNvGrpSpPr/>
          <p:nvPr/>
        </p:nvGrpSpPr>
        <p:grpSpPr>
          <a:xfrm rot="0">
            <a:off x="1358247" y="5782492"/>
            <a:ext cx="6049464" cy="1230226"/>
            <a:chOff x="0" y="0"/>
            <a:chExt cx="1547913" cy="314785"/>
          </a:xfrm>
        </p:grpSpPr>
        <p:sp>
          <p:nvSpPr>
            <p:cNvPr name="Freeform 25" id="25"/>
            <p:cNvSpPr/>
            <p:nvPr/>
          </p:nvSpPr>
          <p:spPr>
            <a:xfrm flipH="false" flipV="false" rot="0">
              <a:off x="0" y="0"/>
              <a:ext cx="1547913" cy="314785"/>
            </a:xfrm>
            <a:custGeom>
              <a:avLst/>
              <a:gdLst/>
              <a:ahLst/>
              <a:cxnLst/>
              <a:rect r="r" b="b" t="t" l="l"/>
              <a:pathLst>
                <a:path h="314785" w="1547913">
                  <a:moveTo>
                    <a:pt x="12798" y="0"/>
                  </a:moveTo>
                  <a:lnTo>
                    <a:pt x="1535115" y="0"/>
                  </a:lnTo>
                  <a:cubicBezTo>
                    <a:pt x="1538509" y="0"/>
                    <a:pt x="1541765" y="1348"/>
                    <a:pt x="1544165" y="3748"/>
                  </a:cubicBezTo>
                  <a:cubicBezTo>
                    <a:pt x="1546565" y="6148"/>
                    <a:pt x="1547913" y="9404"/>
                    <a:pt x="1547913" y="12798"/>
                  </a:cubicBezTo>
                  <a:lnTo>
                    <a:pt x="1547913" y="301988"/>
                  </a:lnTo>
                  <a:cubicBezTo>
                    <a:pt x="1547913" y="305382"/>
                    <a:pt x="1546565" y="308637"/>
                    <a:pt x="1544165" y="311037"/>
                  </a:cubicBezTo>
                  <a:cubicBezTo>
                    <a:pt x="1541765" y="313437"/>
                    <a:pt x="1538509" y="314785"/>
                    <a:pt x="1535115" y="314785"/>
                  </a:cubicBezTo>
                  <a:lnTo>
                    <a:pt x="12798" y="314785"/>
                  </a:lnTo>
                  <a:cubicBezTo>
                    <a:pt x="9404" y="314785"/>
                    <a:pt x="6148" y="313437"/>
                    <a:pt x="3748" y="311037"/>
                  </a:cubicBezTo>
                  <a:cubicBezTo>
                    <a:pt x="1348" y="308637"/>
                    <a:pt x="0" y="305382"/>
                    <a:pt x="0" y="301988"/>
                  </a:cubicBezTo>
                  <a:lnTo>
                    <a:pt x="0" y="12798"/>
                  </a:lnTo>
                  <a:cubicBezTo>
                    <a:pt x="0" y="9404"/>
                    <a:pt x="1348" y="6148"/>
                    <a:pt x="3748" y="3748"/>
                  </a:cubicBezTo>
                  <a:cubicBezTo>
                    <a:pt x="6148" y="1348"/>
                    <a:pt x="9404" y="0"/>
                    <a:pt x="12798" y="0"/>
                  </a:cubicBezTo>
                  <a:close/>
                </a:path>
              </a:pathLst>
            </a:custGeom>
            <a:solidFill>
              <a:srgbClr val="00806C"/>
            </a:solidFill>
            <a:ln cap="sq">
              <a:noFill/>
              <a:prstDash val="solid"/>
              <a:miter/>
            </a:ln>
          </p:spPr>
        </p:sp>
        <p:sp>
          <p:nvSpPr>
            <p:cNvPr name="TextBox 26" id="26"/>
            <p:cNvSpPr txBox="true"/>
            <p:nvPr/>
          </p:nvSpPr>
          <p:spPr>
            <a:xfrm>
              <a:off x="0" y="-38100"/>
              <a:ext cx="1547913" cy="352885"/>
            </a:xfrm>
            <a:prstGeom prst="rect">
              <a:avLst/>
            </a:prstGeom>
          </p:spPr>
          <p:txBody>
            <a:bodyPr anchor="ctr" rtlCol="false" tIns="127000" lIns="127000" bIns="127000" rIns="127000"/>
            <a:lstStyle/>
            <a:p>
              <a:pPr algn="ctr">
                <a:lnSpc>
                  <a:spcPts val="3900"/>
                </a:lnSpc>
              </a:pPr>
              <a:r>
                <a:rPr lang="en-US" sz="3000" spc="30">
                  <a:solidFill>
                    <a:srgbClr val="D2E3C3"/>
                  </a:solidFill>
                  <a:latin typeface="Josefin Sans Bold"/>
                </a:rPr>
                <a:t>CODE</a:t>
              </a:r>
            </a:p>
          </p:txBody>
        </p:sp>
      </p:grpSp>
      <p:grpSp>
        <p:nvGrpSpPr>
          <p:cNvPr name="Group 27" id="27"/>
          <p:cNvGrpSpPr/>
          <p:nvPr/>
        </p:nvGrpSpPr>
        <p:grpSpPr>
          <a:xfrm rot="0">
            <a:off x="7433168" y="5768363"/>
            <a:ext cx="9883777" cy="1261802"/>
            <a:chOff x="0" y="0"/>
            <a:chExt cx="2529022" cy="322865"/>
          </a:xfrm>
        </p:grpSpPr>
        <p:sp>
          <p:nvSpPr>
            <p:cNvPr name="Freeform 28" id="28"/>
            <p:cNvSpPr/>
            <p:nvPr/>
          </p:nvSpPr>
          <p:spPr>
            <a:xfrm flipH="false" flipV="false" rot="0">
              <a:off x="0" y="0"/>
              <a:ext cx="2529022" cy="322865"/>
            </a:xfrm>
            <a:custGeom>
              <a:avLst/>
              <a:gdLst/>
              <a:ahLst/>
              <a:cxnLst/>
              <a:rect r="r" b="b" t="t" l="l"/>
              <a:pathLst>
                <a:path h="322865" w="2529022">
                  <a:moveTo>
                    <a:pt x="7833" y="0"/>
                  </a:moveTo>
                  <a:lnTo>
                    <a:pt x="2521189" y="0"/>
                  </a:lnTo>
                  <a:cubicBezTo>
                    <a:pt x="2523266" y="0"/>
                    <a:pt x="2525259" y="825"/>
                    <a:pt x="2526728" y="2294"/>
                  </a:cubicBezTo>
                  <a:cubicBezTo>
                    <a:pt x="2528196" y="3763"/>
                    <a:pt x="2529022" y="5756"/>
                    <a:pt x="2529022" y="7833"/>
                  </a:cubicBezTo>
                  <a:lnTo>
                    <a:pt x="2529022" y="315032"/>
                  </a:lnTo>
                  <a:cubicBezTo>
                    <a:pt x="2529022" y="317109"/>
                    <a:pt x="2528196" y="319102"/>
                    <a:pt x="2526728" y="320571"/>
                  </a:cubicBezTo>
                  <a:cubicBezTo>
                    <a:pt x="2525259" y="322040"/>
                    <a:pt x="2523266" y="322865"/>
                    <a:pt x="2521189" y="322865"/>
                  </a:cubicBezTo>
                  <a:lnTo>
                    <a:pt x="7833" y="322865"/>
                  </a:lnTo>
                  <a:cubicBezTo>
                    <a:pt x="5756" y="322865"/>
                    <a:pt x="3763" y="322040"/>
                    <a:pt x="2294" y="320571"/>
                  </a:cubicBezTo>
                  <a:cubicBezTo>
                    <a:pt x="825" y="319102"/>
                    <a:pt x="0" y="317109"/>
                    <a:pt x="0" y="315032"/>
                  </a:cubicBezTo>
                  <a:lnTo>
                    <a:pt x="0" y="7833"/>
                  </a:lnTo>
                  <a:cubicBezTo>
                    <a:pt x="0" y="5756"/>
                    <a:pt x="825" y="3763"/>
                    <a:pt x="2294" y="2294"/>
                  </a:cubicBezTo>
                  <a:cubicBezTo>
                    <a:pt x="3763" y="825"/>
                    <a:pt x="5756" y="0"/>
                    <a:pt x="7833" y="0"/>
                  </a:cubicBezTo>
                  <a:close/>
                </a:path>
              </a:pathLst>
            </a:custGeom>
            <a:solidFill>
              <a:srgbClr val="FFD5C3"/>
            </a:solidFill>
            <a:ln w="28575" cap="sq">
              <a:solidFill>
                <a:srgbClr val="00806C"/>
              </a:solidFill>
              <a:prstDash val="solid"/>
              <a:miter/>
            </a:ln>
          </p:spPr>
        </p:sp>
        <p:sp>
          <p:nvSpPr>
            <p:cNvPr name="TextBox 29" id="29"/>
            <p:cNvSpPr txBox="true"/>
            <p:nvPr/>
          </p:nvSpPr>
          <p:spPr>
            <a:xfrm>
              <a:off x="0" y="-57150"/>
              <a:ext cx="2529022" cy="380015"/>
            </a:xfrm>
            <a:prstGeom prst="rect">
              <a:avLst/>
            </a:prstGeom>
          </p:spPr>
          <p:txBody>
            <a:bodyPr anchor="ctr" rtlCol="false" tIns="50800" lIns="50800" bIns="50800" rIns="50800"/>
            <a:lstStyle/>
            <a:p>
              <a:pPr algn="ctr">
                <a:lnSpc>
                  <a:spcPts val="4200"/>
                </a:lnSpc>
              </a:pPr>
              <a:r>
                <a:rPr lang="en-US" sz="3000" spc="30">
                  <a:solidFill>
                    <a:srgbClr val="8C4127"/>
                  </a:solidFill>
                  <a:latin typeface="Canva Sans"/>
                </a:rPr>
                <a:t>Tiến hành chọn ngôn ngữ lập trình cho trang web cần xây dựng</a:t>
              </a:r>
            </a:p>
          </p:txBody>
        </p:sp>
      </p:grpSp>
      <p:grpSp>
        <p:nvGrpSpPr>
          <p:cNvPr name="Group 30" id="30"/>
          <p:cNvGrpSpPr/>
          <p:nvPr/>
        </p:nvGrpSpPr>
        <p:grpSpPr>
          <a:xfrm rot="0">
            <a:off x="1358247" y="7050818"/>
            <a:ext cx="6049464" cy="1339596"/>
            <a:chOff x="0" y="0"/>
            <a:chExt cx="1547913" cy="342771"/>
          </a:xfrm>
        </p:grpSpPr>
        <p:sp>
          <p:nvSpPr>
            <p:cNvPr name="Freeform 31" id="31"/>
            <p:cNvSpPr/>
            <p:nvPr/>
          </p:nvSpPr>
          <p:spPr>
            <a:xfrm flipH="false" flipV="false" rot="0">
              <a:off x="0" y="0"/>
              <a:ext cx="1547913" cy="342771"/>
            </a:xfrm>
            <a:custGeom>
              <a:avLst/>
              <a:gdLst/>
              <a:ahLst/>
              <a:cxnLst/>
              <a:rect r="r" b="b" t="t" l="l"/>
              <a:pathLst>
                <a:path h="342771" w="1547913">
                  <a:moveTo>
                    <a:pt x="12798" y="0"/>
                  </a:moveTo>
                  <a:lnTo>
                    <a:pt x="1535115" y="0"/>
                  </a:lnTo>
                  <a:cubicBezTo>
                    <a:pt x="1538509" y="0"/>
                    <a:pt x="1541765" y="1348"/>
                    <a:pt x="1544165" y="3748"/>
                  </a:cubicBezTo>
                  <a:cubicBezTo>
                    <a:pt x="1546565" y="6148"/>
                    <a:pt x="1547913" y="9404"/>
                    <a:pt x="1547913" y="12798"/>
                  </a:cubicBezTo>
                  <a:lnTo>
                    <a:pt x="1547913" y="329973"/>
                  </a:lnTo>
                  <a:cubicBezTo>
                    <a:pt x="1547913" y="333367"/>
                    <a:pt x="1546565" y="336622"/>
                    <a:pt x="1544165" y="339022"/>
                  </a:cubicBezTo>
                  <a:cubicBezTo>
                    <a:pt x="1541765" y="341422"/>
                    <a:pt x="1538509" y="342771"/>
                    <a:pt x="1535115" y="342771"/>
                  </a:cubicBezTo>
                  <a:lnTo>
                    <a:pt x="12798" y="342771"/>
                  </a:lnTo>
                  <a:cubicBezTo>
                    <a:pt x="9404" y="342771"/>
                    <a:pt x="6148" y="341422"/>
                    <a:pt x="3748" y="339022"/>
                  </a:cubicBezTo>
                  <a:cubicBezTo>
                    <a:pt x="1348" y="336622"/>
                    <a:pt x="0" y="333367"/>
                    <a:pt x="0" y="329973"/>
                  </a:cubicBezTo>
                  <a:lnTo>
                    <a:pt x="0" y="12798"/>
                  </a:lnTo>
                  <a:cubicBezTo>
                    <a:pt x="0" y="9404"/>
                    <a:pt x="1348" y="6148"/>
                    <a:pt x="3748" y="3748"/>
                  </a:cubicBezTo>
                  <a:cubicBezTo>
                    <a:pt x="6148" y="1348"/>
                    <a:pt x="9404" y="0"/>
                    <a:pt x="12798" y="0"/>
                  </a:cubicBezTo>
                  <a:close/>
                </a:path>
              </a:pathLst>
            </a:custGeom>
            <a:solidFill>
              <a:srgbClr val="00806C"/>
            </a:solidFill>
            <a:ln cap="sq">
              <a:noFill/>
              <a:prstDash val="solid"/>
              <a:miter/>
            </a:ln>
          </p:spPr>
        </p:sp>
        <p:sp>
          <p:nvSpPr>
            <p:cNvPr name="TextBox 32" id="32"/>
            <p:cNvSpPr txBox="true"/>
            <p:nvPr/>
          </p:nvSpPr>
          <p:spPr>
            <a:xfrm>
              <a:off x="0" y="-38100"/>
              <a:ext cx="1547913" cy="380871"/>
            </a:xfrm>
            <a:prstGeom prst="rect">
              <a:avLst/>
            </a:prstGeom>
          </p:spPr>
          <p:txBody>
            <a:bodyPr anchor="ctr" rtlCol="false" tIns="127000" lIns="127000" bIns="127000" rIns="127000"/>
            <a:lstStyle/>
            <a:p>
              <a:pPr algn="ctr">
                <a:lnSpc>
                  <a:spcPts val="3900"/>
                </a:lnSpc>
              </a:pPr>
              <a:r>
                <a:rPr lang="en-US" sz="3000" spc="30">
                  <a:solidFill>
                    <a:srgbClr val="D2E3C3"/>
                  </a:solidFill>
                  <a:latin typeface="Josefin Sans Bold"/>
                </a:rPr>
                <a:t>KIỂM TRA </a:t>
              </a:r>
            </a:p>
          </p:txBody>
        </p:sp>
      </p:grpSp>
      <p:grpSp>
        <p:nvGrpSpPr>
          <p:cNvPr name="Group 33" id="33"/>
          <p:cNvGrpSpPr/>
          <p:nvPr/>
        </p:nvGrpSpPr>
        <p:grpSpPr>
          <a:xfrm rot="0">
            <a:off x="7433168" y="7050818"/>
            <a:ext cx="9883777" cy="1339596"/>
            <a:chOff x="0" y="0"/>
            <a:chExt cx="2529022" cy="342771"/>
          </a:xfrm>
        </p:grpSpPr>
        <p:sp>
          <p:nvSpPr>
            <p:cNvPr name="Freeform 34" id="34"/>
            <p:cNvSpPr/>
            <p:nvPr/>
          </p:nvSpPr>
          <p:spPr>
            <a:xfrm flipH="false" flipV="false" rot="0">
              <a:off x="0" y="0"/>
              <a:ext cx="2529022" cy="342771"/>
            </a:xfrm>
            <a:custGeom>
              <a:avLst/>
              <a:gdLst/>
              <a:ahLst/>
              <a:cxnLst/>
              <a:rect r="r" b="b" t="t" l="l"/>
              <a:pathLst>
                <a:path h="342771" w="2529022">
                  <a:moveTo>
                    <a:pt x="7833" y="0"/>
                  </a:moveTo>
                  <a:lnTo>
                    <a:pt x="2521189" y="0"/>
                  </a:lnTo>
                  <a:cubicBezTo>
                    <a:pt x="2523266" y="0"/>
                    <a:pt x="2525259" y="825"/>
                    <a:pt x="2526728" y="2294"/>
                  </a:cubicBezTo>
                  <a:cubicBezTo>
                    <a:pt x="2528196" y="3763"/>
                    <a:pt x="2529022" y="5756"/>
                    <a:pt x="2529022" y="7833"/>
                  </a:cubicBezTo>
                  <a:lnTo>
                    <a:pt x="2529022" y="334938"/>
                  </a:lnTo>
                  <a:cubicBezTo>
                    <a:pt x="2529022" y="337015"/>
                    <a:pt x="2528196" y="339007"/>
                    <a:pt x="2526728" y="340476"/>
                  </a:cubicBezTo>
                  <a:cubicBezTo>
                    <a:pt x="2525259" y="341945"/>
                    <a:pt x="2523266" y="342771"/>
                    <a:pt x="2521189" y="342771"/>
                  </a:cubicBezTo>
                  <a:lnTo>
                    <a:pt x="7833" y="342771"/>
                  </a:lnTo>
                  <a:cubicBezTo>
                    <a:pt x="5756" y="342771"/>
                    <a:pt x="3763" y="341945"/>
                    <a:pt x="2294" y="340476"/>
                  </a:cubicBezTo>
                  <a:cubicBezTo>
                    <a:pt x="825" y="339007"/>
                    <a:pt x="0" y="337015"/>
                    <a:pt x="0" y="334938"/>
                  </a:cubicBezTo>
                  <a:lnTo>
                    <a:pt x="0" y="7833"/>
                  </a:lnTo>
                  <a:cubicBezTo>
                    <a:pt x="0" y="5756"/>
                    <a:pt x="825" y="3763"/>
                    <a:pt x="2294" y="2294"/>
                  </a:cubicBezTo>
                  <a:cubicBezTo>
                    <a:pt x="3763" y="825"/>
                    <a:pt x="5756" y="0"/>
                    <a:pt x="7833" y="0"/>
                  </a:cubicBezTo>
                  <a:close/>
                </a:path>
              </a:pathLst>
            </a:custGeom>
            <a:solidFill>
              <a:srgbClr val="FFD5C3"/>
            </a:solidFill>
            <a:ln w="28575" cap="sq">
              <a:solidFill>
                <a:srgbClr val="00806C"/>
              </a:solidFill>
              <a:prstDash val="solid"/>
              <a:miter/>
            </a:ln>
          </p:spPr>
        </p:sp>
        <p:sp>
          <p:nvSpPr>
            <p:cNvPr name="TextBox 35" id="35"/>
            <p:cNvSpPr txBox="true"/>
            <p:nvPr/>
          </p:nvSpPr>
          <p:spPr>
            <a:xfrm>
              <a:off x="0" y="-57150"/>
              <a:ext cx="2529022" cy="399921"/>
            </a:xfrm>
            <a:prstGeom prst="rect">
              <a:avLst/>
            </a:prstGeom>
          </p:spPr>
          <p:txBody>
            <a:bodyPr anchor="ctr" rtlCol="false" tIns="50800" lIns="50800" bIns="50800" rIns="50800"/>
            <a:lstStyle/>
            <a:p>
              <a:pPr algn="ctr">
                <a:lnSpc>
                  <a:spcPts val="4200"/>
                </a:lnSpc>
              </a:pPr>
              <a:r>
                <a:rPr lang="en-US" sz="3000" spc="30">
                  <a:solidFill>
                    <a:srgbClr val="8C4127"/>
                  </a:solidFill>
                  <a:latin typeface="Canva Sans"/>
                </a:rPr>
                <a:t>Kiểm tra lại tất cả các trang để có thể đưa ra một sản phẩm hoàn thiện nhất</a:t>
              </a:r>
            </a:p>
          </p:txBody>
        </p:sp>
      </p:grpSp>
      <p:sp>
        <p:nvSpPr>
          <p:cNvPr name="Freeform 36" id="36"/>
          <p:cNvSpPr/>
          <p:nvPr/>
        </p:nvSpPr>
        <p:spPr>
          <a:xfrm flipH="false" flipV="false" rot="1726855">
            <a:off x="-179966" y="8703913"/>
            <a:ext cx="2061559" cy="1817318"/>
          </a:xfrm>
          <a:custGeom>
            <a:avLst/>
            <a:gdLst/>
            <a:ahLst/>
            <a:cxnLst/>
            <a:rect r="r" b="b" t="t" l="l"/>
            <a:pathLst>
              <a:path h="1817318" w="2061559">
                <a:moveTo>
                  <a:pt x="0" y="0"/>
                </a:moveTo>
                <a:lnTo>
                  <a:pt x="2061559" y="0"/>
                </a:lnTo>
                <a:lnTo>
                  <a:pt x="2061559" y="1817318"/>
                </a:lnTo>
                <a:lnTo>
                  <a:pt x="0" y="1817318"/>
                </a:lnTo>
                <a:lnTo>
                  <a:pt x="0" y="0"/>
                </a:lnTo>
                <a:close/>
              </a:path>
            </a:pathLst>
          </a:custGeom>
          <a:blipFill>
            <a:blip r:embed="rId6"/>
            <a:stretch>
              <a:fillRect l="0" t="0" r="0" b="0"/>
            </a:stretch>
          </a:blipFill>
        </p:spPr>
      </p:sp>
      <p:sp>
        <p:nvSpPr>
          <p:cNvPr name="Freeform 37" id="37"/>
          <p:cNvSpPr/>
          <p:nvPr/>
        </p:nvSpPr>
        <p:spPr>
          <a:xfrm flipH="false" flipV="false" rot="-468863">
            <a:off x="17496321" y="2505522"/>
            <a:ext cx="784337" cy="1061621"/>
          </a:xfrm>
          <a:custGeom>
            <a:avLst/>
            <a:gdLst/>
            <a:ahLst/>
            <a:cxnLst/>
            <a:rect r="r" b="b" t="t" l="l"/>
            <a:pathLst>
              <a:path h="1061621" w="784337">
                <a:moveTo>
                  <a:pt x="0" y="0"/>
                </a:moveTo>
                <a:lnTo>
                  <a:pt x="784337" y="0"/>
                </a:lnTo>
                <a:lnTo>
                  <a:pt x="784337" y="1061621"/>
                </a:lnTo>
                <a:lnTo>
                  <a:pt x="0" y="1061621"/>
                </a:lnTo>
                <a:lnTo>
                  <a:pt x="0" y="0"/>
                </a:lnTo>
                <a:close/>
              </a:path>
            </a:pathLst>
          </a:custGeom>
          <a:blipFill>
            <a:blip r:embed="rId7"/>
            <a:stretch>
              <a:fillRect l="0" t="0" r="0" b="0"/>
            </a:stretch>
          </a:blipFill>
        </p:spPr>
      </p:sp>
      <p:sp>
        <p:nvSpPr>
          <p:cNvPr name="Freeform 38" id="38"/>
          <p:cNvSpPr/>
          <p:nvPr/>
        </p:nvSpPr>
        <p:spPr>
          <a:xfrm flipH="false" flipV="false" rot="1165870">
            <a:off x="17372661" y="1447394"/>
            <a:ext cx="1031656" cy="862702"/>
          </a:xfrm>
          <a:custGeom>
            <a:avLst/>
            <a:gdLst/>
            <a:ahLst/>
            <a:cxnLst/>
            <a:rect r="r" b="b" t="t" l="l"/>
            <a:pathLst>
              <a:path h="862702" w="1031656">
                <a:moveTo>
                  <a:pt x="0" y="0"/>
                </a:moveTo>
                <a:lnTo>
                  <a:pt x="1031656" y="0"/>
                </a:lnTo>
                <a:lnTo>
                  <a:pt x="1031656" y="862702"/>
                </a:lnTo>
                <a:lnTo>
                  <a:pt x="0" y="862702"/>
                </a:lnTo>
                <a:lnTo>
                  <a:pt x="0" y="0"/>
                </a:lnTo>
                <a:close/>
              </a:path>
            </a:pathLst>
          </a:custGeom>
          <a:blipFill>
            <a:blip r:embed="rId8"/>
            <a:stretch>
              <a:fillRect l="0" t="0" r="0" b="0"/>
            </a:stretch>
          </a:blipFill>
        </p:spPr>
      </p:sp>
      <p:sp>
        <p:nvSpPr>
          <p:cNvPr name="Freeform 39" id="39"/>
          <p:cNvSpPr/>
          <p:nvPr/>
        </p:nvSpPr>
        <p:spPr>
          <a:xfrm flipH="false" flipV="false" rot="1473085">
            <a:off x="60258" y="5648820"/>
            <a:ext cx="497323" cy="1010818"/>
          </a:xfrm>
          <a:custGeom>
            <a:avLst/>
            <a:gdLst/>
            <a:ahLst/>
            <a:cxnLst/>
            <a:rect r="r" b="b" t="t" l="l"/>
            <a:pathLst>
              <a:path h="1010818" w="497323">
                <a:moveTo>
                  <a:pt x="0" y="0"/>
                </a:moveTo>
                <a:lnTo>
                  <a:pt x="497322" y="0"/>
                </a:lnTo>
                <a:lnTo>
                  <a:pt x="497322" y="1010819"/>
                </a:lnTo>
                <a:lnTo>
                  <a:pt x="0" y="1010819"/>
                </a:lnTo>
                <a:lnTo>
                  <a:pt x="0" y="0"/>
                </a:lnTo>
                <a:close/>
              </a:path>
            </a:pathLst>
          </a:custGeom>
          <a:blipFill>
            <a:blip r:embed="rId9"/>
            <a:stretch>
              <a:fillRect l="0" t="0" r="0" b="0"/>
            </a:stretch>
          </a:blipFill>
        </p:spPr>
      </p:sp>
      <p:sp>
        <p:nvSpPr>
          <p:cNvPr name="Freeform 40" id="40"/>
          <p:cNvSpPr/>
          <p:nvPr/>
        </p:nvSpPr>
        <p:spPr>
          <a:xfrm flipH="true" flipV="false" rot="-1122351">
            <a:off x="16070687" y="337737"/>
            <a:ext cx="871973" cy="575688"/>
          </a:xfrm>
          <a:custGeom>
            <a:avLst/>
            <a:gdLst/>
            <a:ahLst/>
            <a:cxnLst/>
            <a:rect r="r" b="b" t="t" l="l"/>
            <a:pathLst>
              <a:path h="575688" w="871973">
                <a:moveTo>
                  <a:pt x="871973" y="0"/>
                </a:moveTo>
                <a:lnTo>
                  <a:pt x="0" y="0"/>
                </a:lnTo>
                <a:lnTo>
                  <a:pt x="0" y="575689"/>
                </a:lnTo>
                <a:lnTo>
                  <a:pt x="871973" y="575689"/>
                </a:lnTo>
                <a:lnTo>
                  <a:pt x="871973" y="0"/>
                </a:lnTo>
                <a:close/>
              </a:path>
            </a:pathLst>
          </a:custGeom>
          <a:blipFill>
            <a:blip r:embed="rId10"/>
            <a:stretch>
              <a:fillRect l="0" t="0" r="0" b="0"/>
            </a:stretch>
          </a:blipFill>
        </p:spPr>
      </p:sp>
      <p:sp>
        <p:nvSpPr>
          <p:cNvPr name="Freeform 41" id="41"/>
          <p:cNvSpPr/>
          <p:nvPr/>
        </p:nvSpPr>
        <p:spPr>
          <a:xfrm flipH="false" flipV="false" rot="1322195">
            <a:off x="388059" y="6299357"/>
            <a:ext cx="468729" cy="513124"/>
          </a:xfrm>
          <a:custGeom>
            <a:avLst/>
            <a:gdLst/>
            <a:ahLst/>
            <a:cxnLst/>
            <a:rect r="r" b="b" t="t" l="l"/>
            <a:pathLst>
              <a:path h="513124" w="468729">
                <a:moveTo>
                  <a:pt x="0" y="0"/>
                </a:moveTo>
                <a:lnTo>
                  <a:pt x="468729" y="0"/>
                </a:lnTo>
                <a:lnTo>
                  <a:pt x="468729" y="513124"/>
                </a:lnTo>
                <a:lnTo>
                  <a:pt x="0" y="513124"/>
                </a:lnTo>
                <a:lnTo>
                  <a:pt x="0" y="0"/>
                </a:lnTo>
                <a:close/>
              </a:path>
            </a:pathLst>
          </a:custGeom>
          <a:blipFill>
            <a:blip r:embed="rId11"/>
            <a:stretch>
              <a:fillRect l="0" t="0" r="0" b="0"/>
            </a:stretch>
          </a:blipFill>
        </p:spPr>
      </p:sp>
      <p:sp>
        <p:nvSpPr>
          <p:cNvPr name="Freeform 42" id="42"/>
          <p:cNvSpPr/>
          <p:nvPr/>
        </p:nvSpPr>
        <p:spPr>
          <a:xfrm flipH="false" flipV="false" rot="-1104439">
            <a:off x="14754809" y="22031"/>
            <a:ext cx="565737" cy="619320"/>
          </a:xfrm>
          <a:custGeom>
            <a:avLst/>
            <a:gdLst/>
            <a:ahLst/>
            <a:cxnLst/>
            <a:rect r="r" b="b" t="t" l="l"/>
            <a:pathLst>
              <a:path h="619320" w="565737">
                <a:moveTo>
                  <a:pt x="0" y="0"/>
                </a:moveTo>
                <a:lnTo>
                  <a:pt x="565737" y="0"/>
                </a:lnTo>
                <a:lnTo>
                  <a:pt x="565737" y="619320"/>
                </a:lnTo>
                <a:lnTo>
                  <a:pt x="0" y="619320"/>
                </a:lnTo>
                <a:lnTo>
                  <a:pt x="0" y="0"/>
                </a:lnTo>
                <a:close/>
              </a:path>
            </a:pathLst>
          </a:custGeom>
          <a:blipFill>
            <a:blip r:embed="rId11"/>
            <a:stretch>
              <a:fillRect l="0" t="0" r="0" b="0"/>
            </a:stretch>
          </a:blipFill>
        </p:spPr>
      </p:sp>
      <p:sp>
        <p:nvSpPr>
          <p:cNvPr name="Freeform 43" id="43"/>
          <p:cNvSpPr/>
          <p:nvPr/>
        </p:nvSpPr>
        <p:spPr>
          <a:xfrm flipH="false" flipV="false" rot="-2102065">
            <a:off x="152226" y="6729579"/>
            <a:ext cx="214030" cy="262977"/>
          </a:xfrm>
          <a:custGeom>
            <a:avLst/>
            <a:gdLst/>
            <a:ahLst/>
            <a:cxnLst/>
            <a:rect r="r" b="b" t="t" l="l"/>
            <a:pathLst>
              <a:path h="262977" w="214030">
                <a:moveTo>
                  <a:pt x="0" y="0"/>
                </a:moveTo>
                <a:lnTo>
                  <a:pt x="214030" y="0"/>
                </a:lnTo>
                <a:lnTo>
                  <a:pt x="214030" y="262977"/>
                </a:lnTo>
                <a:lnTo>
                  <a:pt x="0" y="262977"/>
                </a:lnTo>
                <a:lnTo>
                  <a:pt x="0" y="0"/>
                </a:lnTo>
                <a:close/>
              </a:path>
            </a:pathLst>
          </a:custGeom>
          <a:blipFill>
            <a:blip r:embed="rId12"/>
            <a:stretch>
              <a:fillRect l="0" t="0" r="0" b="0"/>
            </a:stretch>
          </a:blipFill>
        </p:spPr>
      </p:sp>
      <p:sp>
        <p:nvSpPr>
          <p:cNvPr name="Freeform 44" id="44"/>
          <p:cNvSpPr/>
          <p:nvPr/>
        </p:nvSpPr>
        <p:spPr>
          <a:xfrm flipH="false" flipV="false" rot="-630343">
            <a:off x="105174" y="7590796"/>
            <a:ext cx="471771" cy="1197018"/>
          </a:xfrm>
          <a:custGeom>
            <a:avLst/>
            <a:gdLst/>
            <a:ahLst/>
            <a:cxnLst/>
            <a:rect r="r" b="b" t="t" l="l"/>
            <a:pathLst>
              <a:path h="1197018" w="471771">
                <a:moveTo>
                  <a:pt x="0" y="0"/>
                </a:moveTo>
                <a:lnTo>
                  <a:pt x="471771" y="0"/>
                </a:lnTo>
                <a:lnTo>
                  <a:pt x="471771" y="1197017"/>
                </a:lnTo>
                <a:lnTo>
                  <a:pt x="0" y="1197017"/>
                </a:lnTo>
                <a:lnTo>
                  <a:pt x="0" y="0"/>
                </a:lnTo>
                <a:close/>
              </a:path>
            </a:pathLst>
          </a:custGeom>
          <a:blipFill>
            <a:blip r:embed="rId13"/>
            <a:stretch>
              <a:fillRect l="0" t="0" r="0" b="0"/>
            </a:stretch>
          </a:blipFill>
        </p:spPr>
      </p:sp>
      <p:sp>
        <p:nvSpPr>
          <p:cNvPr name="Freeform 45" id="45"/>
          <p:cNvSpPr/>
          <p:nvPr/>
        </p:nvSpPr>
        <p:spPr>
          <a:xfrm flipH="false" flipV="false" rot="0">
            <a:off x="609176" y="7364946"/>
            <a:ext cx="483274" cy="471660"/>
          </a:xfrm>
          <a:custGeom>
            <a:avLst/>
            <a:gdLst/>
            <a:ahLst/>
            <a:cxnLst/>
            <a:rect r="r" b="b" t="t" l="l"/>
            <a:pathLst>
              <a:path h="471660" w="483274">
                <a:moveTo>
                  <a:pt x="0" y="0"/>
                </a:moveTo>
                <a:lnTo>
                  <a:pt x="483274" y="0"/>
                </a:lnTo>
                <a:lnTo>
                  <a:pt x="483274" y="471660"/>
                </a:lnTo>
                <a:lnTo>
                  <a:pt x="0" y="471660"/>
                </a:lnTo>
                <a:lnTo>
                  <a:pt x="0" y="0"/>
                </a:lnTo>
                <a:close/>
              </a:path>
            </a:pathLst>
          </a:custGeom>
          <a:blipFill>
            <a:blip r:embed="rId14"/>
            <a:stretch>
              <a:fillRect l="0" t="0" r="0" b="0"/>
            </a:stretch>
          </a:blipFill>
        </p:spPr>
      </p:sp>
      <p:sp>
        <p:nvSpPr>
          <p:cNvPr name="Freeform 46" id="46"/>
          <p:cNvSpPr/>
          <p:nvPr/>
        </p:nvSpPr>
        <p:spPr>
          <a:xfrm flipH="false" flipV="false" rot="2369503">
            <a:off x="201904" y="7027672"/>
            <a:ext cx="214030" cy="262977"/>
          </a:xfrm>
          <a:custGeom>
            <a:avLst/>
            <a:gdLst/>
            <a:ahLst/>
            <a:cxnLst/>
            <a:rect r="r" b="b" t="t" l="l"/>
            <a:pathLst>
              <a:path h="262977" w="214030">
                <a:moveTo>
                  <a:pt x="0" y="0"/>
                </a:moveTo>
                <a:lnTo>
                  <a:pt x="214030" y="0"/>
                </a:lnTo>
                <a:lnTo>
                  <a:pt x="214030" y="262977"/>
                </a:lnTo>
                <a:lnTo>
                  <a:pt x="0" y="262977"/>
                </a:lnTo>
                <a:lnTo>
                  <a:pt x="0" y="0"/>
                </a:lnTo>
                <a:close/>
              </a:path>
            </a:pathLst>
          </a:custGeom>
          <a:blipFill>
            <a:blip r:embed="rId12"/>
            <a:stretch>
              <a:fillRect l="0" t="0" r="0" b="0"/>
            </a:stretch>
          </a:blipFill>
        </p:spPr>
      </p:sp>
      <p:sp>
        <p:nvSpPr>
          <p:cNvPr name="Freeform 47" id="47"/>
          <p:cNvSpPr/>
          <p:nvPr/>
        </p:nvSpPr>
        <p:spPr>
          <a:xfrm flipH="false" flipV="false" rot="732923">
            <a:off x="-29579" y="7333056"/>
            <a:ext cx="251424" cy="243881"/>
          </a:xfrm>
          <a:custGeom>
            <a:avLst/>
            <a:gdLst/>
            <a:ahLst/>
            <a:cxnLst/>
            <a:rect r="r" b="b" t="t" l="l"/>
            <a:pathLst>
              <a:path h="243881" w="251424">
                <a:moveTo>
                  <a:pt x="0" y="0"/>
                </a:moveTo>
                <a:lnTo>
                  <a:pt x="251424" y="0"/>
                </a:lnTo>
                <a:lnTo>
                  <a:pt x="251424" y="243882"/>
                </a:lnTo>
                <a:lnTo>
                  <a:pt x="0" y="243882"/>
                </a:lnTo>
                <a:lnTo>
                  <a:pt x="0" y="0"/>
                </a:lnTo>
                <a:close/>
              </a:path>
            </a:pathLst>
          </a:custGeom>
          <a:blipFill>
            <a:blip r:embed="rId15"/>
            <a:stretch>
              <a:fillRect l="0" t="0" r="0" b="0"/>
            </a:stretch>
          </a:blipFill>
        </p:spPr>
      </p:sp>
      <p:sp>
        <p:nvSpPr>
          <p:cNvPr name="Freeform 48" id="48"/>
          <p:cNvSpPr/>
          <p:nvPr/>
        </p:nvSpPr>
        <p:spPr>
          <a:xfrm flipH="false" flipV="false" rot="5214681">
            <a:off x="636222" y="6908225"/>
            <a:ext cx="251424" cy="243881"/>
          </a:xfrm>
          <a:custGeom>
            <a:avLst/>
            <a:gdLst/>
            <a:ahLst/>
            <a:cxnLst/>
            <a:rect r="r" b="b" t="t" l="l"/>
            <a:pathLst>
              <a:path h="243881" w="251424">
                <a:moveTo>
                  <a:pt x="0" y="0"/>
                </a:moveTo>
                <a:lnTo>
                  <a:pt x="251424" y="0"/>
                </a:lnTo>
                <a:lnTo>
                  <a:pt x="251424" y="243881"/>
                </a:lnTo>
                <a:lnTo>
                  <a:pt x="0" y="243881"/>
                </a:lnTo>
                <a:lnTo>
                  <a:pt x="0" y="0"/>
                </a:lnTo>
                <a:close/>
              </a:path>
            </a:pathLst>
          </a:custGeom>
          <a:blipFill>
            <a:blip r:embed="rId15"/>
            <a:stretch>
              <a:fillRect l="0" t="0" r="0" b="0"/>
            </a:stretch>
          </a:blipFill>
        </p:spPr>
      </p:sp>
      <p:sp>
        <p:nvSpPr>
          <p:cNvPr name="Freeform 49" id="49"/>
          <p:cNvSpPr/>
          <p:nvPr/>
        </p:nvSpPr>
        <p:spPr>
          <a:xfrm flipH="false" flipV="false" rot="3408072">
            <a:off x="17370743" y="253589"/>
            <a:ext cx="296763" cy="289047"/>
          </a:xfrm>
          <a:custGeom>
            <a:avLst/>
            <a:gdLst/>
            <a:ahLst/>
            <a:cxnLst/>
            <a:rect r="r" b="b" t="t" l="l"/>
            <a:pathLst>
              <a:path h="289047" w="296763">
                <a:moveTo>
                  <a:pt x="0" y="0"/>
                </a:moveTo>
                <a:lnTo>
                  <a:pt x="296763" y="0"/>
                </a:lnTo>
                <a:lnTo>
                  <a:pt x="296763" y="289047"/>
                </a:lnTo>
                <a:lnTo>
                  <a:pt x="0" y="289047"/>
                </a:lnTo>
                <a:lnTo>
                  <a:pt x="0" y="0"/>
                </a:lnTo>
                <a:close/>
              </a:path>
            </a:pathLst>
          </a:custGeom>
          <a:blipFill>
            <a:blip r:embed="rId16"/>
            <a:stretch>
              <a:fillRect l="0" t="0" r="0" b="0"/>
            </a:stretch>
          </a:blipFill>
        </p:spPr>
      </p:sp>
      <p:sp>
        <p:nvSpPr>
          <p:cNvPr name="Freeform 50" id="50"/>
          <p:cNvSpPr/>
          <p:nvPr/>
        </p:nvSpPr>
        <p:spPr>
          <a:xfrm flipH="false" flipV="false" rot="8746767">
            <a:off x="17673786" y="665293"/>
            <a:ext cx="296763" cy="289047"/>
          </a:xfrm>
          <a:custGeom>
            <a:avLst/>
            <a:gdLst/>
            <a:ahLst/>
            <a:cxnLst/>
            <a:rect r="r" b="b" t="t" l="l"/>
            <a:pathLst>
              <a:path h="289047" w="296763">
                <a:moveTo>
                  <a:pt x="0" y="0"/>
                </a:moveTo>
                <a:lnTo>
                  <a:pt x="296763" y="0"/>
                </a:lnTo>
                <a:lnTo>
                  <a:pt x="296763" y="289047"/>
                </a:lnTo>
                <a:lnTo>
                  <a:pt x="0" y="289047"/>
                </a:lnTo>
                <a:lnTo>
                  <a:pt x="0" y="0"/>
                </a:lnTo>
                <a:close/>
              </a:path>
            </a:pathLst>
          </a:custGeom>
          <a:blipFill>
            <a:blip r:embed="rId16"/>
            <a:stretch>
              <a:fillRect l="0" t="0" r="0" b="0"/>
            </a:stretch>
          </a:blipFill>
        </p:spPr>
      </p:sp>
      <p:sp>
        <p:nvSpPr>
          <p:cNvPr name="Freeform 51" id="51"/>
          <p:cNvSpPr/>
          <p:nvPr/>
        </p:nvSpPr>
        <p:spPr>
          <a:xfrm flipH="false" flipV="false" rot="-3716831">
            <a:off x="15544126" y="-15549"/>
            <a:ext cx="344426" cy="438281"/>
          </a:xfrm>
          <a:custGeom>
            <a:avLst/>
            <a:gdLst/>
            <a:ahLst/>
            <a:cxnLst/>
            <a:rect r="r" b="b" t="t" l="l"/>
            <a:pathLst>
              <a:path h="438281" w="344426">
                <a:moveTo>
                  <a:pt x="0" y="0"/>
                </a:moveTo>
                <a:lnTo>
                  <a:pt x="344425" y="0"/>
                </a:lnTo>
                <a:lnTo>
                  <a:pt x="344425" y="438281"/>
                </a:lnTo>
                <a:lnTo>
                  <a:pt x="0" y="438281"/>
                </a:lnTo>
                <a:lnTo>
                  <a:pt x="0" y="0"/>
                </a:lnTo>
                <a:close/>
              </a:path>
            </a:pathLst>
          </a:custGeom>
          <a:blipFill>
            <a:blip r:embed="rId17"/>
            <a:stretch>
              <a:fillRect l="0" t="0" r="0" b="0"/>
            </a:stretch>
          </a:blipFill>
        </p:spPr>
      </p:sp>
      <p:sp>
        <p:nvSpPr>
          <p:cNvPr name="Freeform 52" id="52"/>
          <p:cNvSpPr/>
          <p:nvPr/>
        </p:nvSpPr>
        <p:spPr>
          <a:xfrm flipH="false" flipV="false" rot="-850573">
            <a:off x="17724979" y="1109869"/>
            <a:ext cx="327021" cy="317210"/>
          </a:xfrm>
          <a:custGeom>
            <a:avLst/>
            <a:gdLst/>
            <a:ahLst/>
            <a:cxnLst/>
            <a:rect r="r" b="b" t="t" l="l"/>
            <a:pathLst>
              <a:path h="317210" w="327021">
                <a:moveTo>
                  <a:pt x="0" y="0"/>
                </a:moveTo>
                <a:lnTo>
                  <a:pt x="327021" y="0"/>
                </a:lnTo>
                <a:lnTo>
                  <a:pt x="327021" y="317210"/>
                </a:lnTo>
                <a:lnTo>
                  <a:pt x="0" y="317210"/>
                </a:lnTo>
                <a:lnTo>
                  <a:pt x="0" y="0"/>
                </a:lnTo>
                <a:close/>
              </a:path>
            </a:pathLst>
          </a:custGeom>
          <a:blipFill>
            <a:blip r:embed="rId15"/>
            <a:stretch>
              <a:fillRect l="0" t="0" r="0" b="0"/>
            </a:stretch>
          </a:blipFill>
        </p:spPr>
      </p:sp>
      <p:sp>
        <p:nvSpPr>
          <p:cNvPr name="Freeform 53" id="53"/>
          <p:cNvSpPr/>
          <p:nvPr/>
        </p:nvSpPr>
        <p:spPr>
          <a:xfrm flipH="false" flipV="false" rot="3180893">
            <a:off x="16569644" y="-81326"/>
            <a:ext cx="344426" cy="438281"/>
          </a:xfrm>
          <a:custGeom>
            <a:avLst/>
            <a:gdLst/>
            <a:ahLst/>
            <a:cxnLst/>
            <a:rect r="r" b="b" t="t" l="l"/>
            <a:pathLst>
              <a:path h="438281" w="344426">
                <a:moveTo>
                  <a:pt x="0" y="0"/>
                </a:moveTo>
                <a:lnTo>
                  <a:pt x="344426" y="0"/>
                </a:lnTo>
                <a:lnTo>
                  <a:pt x="344426" y="438281"/>
                </a:lnTo>
                <a:lnTo>
                  <a:pt x="0" y="438281"/>
                </a:lnTo>
                <a:lnTo>
                  <a:pt x="0" y="0"/>
                </a:lnTo>
                <a:close/>
              </a:path>
            </a:pathLst>
          </a:custGeom>
          <a:blipFill>
            <a:blip r:embed="rId17"/>
            <a:stretch>
              <a:fillRect l="0" t="0" r="0" b="0"/>
            </a:stretch>
          </a:blipFill>
        </p:spPr>
      </p:sp>
      <p:sp>
        <p:nvSpPr>
          <p:cNvPr name="Freeform 54" id="54"/>
          <p:cNvSpPr/>
          <p:nvPr/>
        </p:nvSpPr>
        <p:spPr>
          <a:xfrm flipH="false" flipV="false" rot="-2072642">
            <a:off x="16011874" y="-63386"/>
            <a:ext cx="348316" cy="339260"/>
          </a:xfrm>
          <a:custGeom>
            <a:avLst/>
            <a:gdLst/>
            <a:ahLst/>
            <a:cxnLst/>
            <a:rect r="r" b="b" t="t" l="l"/>
            <a:pathLst>
              <a:path h="339260" w="348316">
                <a:moveTo>
                  <a:pt x="0" y="0"/>
                </a:moveTo>
                <a:lnTo>
                  <a:pt x="348316" y="0"/>
                </a:lnTo>
                <a:lnTo>
                  <a:pt x="348316" y="339260"/>
                </a:lnTo>
                <a:lnTo>
                  <a:pt x="0" y="339260"/>
                </a:lnTo>
                <a:lnTo>
                  <a:pt x="0" y="0"/>
                </a:lnTo>
                <a:close/>
              </a:path>
            </a:pathLst>
          </a:custGeom>
          <a:blipFill>
            <a:blip r:embed="rId16"/>
            <a:stretch>
              <a:fillRect l="0" t="0" r="0" b="0"/>
            </a:stretch>
          </a:blipFill>
        </p:spPr>
      </p:sp>
      <p:sp>
        <p:nvSpPr>
          <p:cNvPr name="Freeform 55" id="55"/>
          <p:cNvSpPr/>
          <p:nvPr/>
        </p:nvSpPr>
        <p:spPr>
          <a:xfrm flipH="false" flipV="false" rot="2700000">
            <a:off x="2218436" y="9129944"/>
            <a:ext cx="769596" cy="1036798"/>
          </a:xfrm>
          <a:custGeom>
            <a:avLst/>
            <a:gdLst/>
            <a:ahLst/>
            <a:cxnLst/>
            <a:rect r="r" b="b" t="t" l="l"/>
            <a:pathLst>
              <a:path h="1036798" w="769596">
                <a:moveTo>
                  <a:pt x="0" y="0"/>
                </a:moveTo>
                <a:lnTo>
                  <a:pt x="769596" y="0"/>
                </a:lnTo>
                <a:lnTo>
                  <a:pt x="769596" y="1036798"/>
                </a:lnTo>
                <a:lnTo>
                  <a:pt x="0" y="1036798"/>
                </a:lnTo>
                <a:lnTo>
                  <a:pt x="0" y="0"/>
                </a:lnTo>
                <a:close/>
              </a:path>
            </a:pathLst>
          </a:custGeom>
          <a:blipFill>
            <a:blip r:embed="rId18"/>
            <a:stretch>
              <a:fillRect l="0" t="0" r="0" b="0"/>
            </a:stretch>
          </a:blipFill>
        </p:spPr>
      </p:sp>
      <p:sp>
        <p:nvSpPr>
          <p:cNvPr name="TextBox 56" id="56"/>
          <p:cNvSpPr txBox="true"/>
          <p:nvPr/>
        </p:nvSpPr>
        <p:spPr>
          <a:xfrm rot="0">
            <a:off x="4975928" y="283812"/>
            <a:ext cx="8519741" cy="1028700"/>
          </a:xfrm>
          <a:prstGeom prst="rect">
            <a:avLst/>
          </a:prstGeom>
        </p:spPr>
        <p:txBody>
          <a:bodyPr anchor="t" rtlCol="false" tIns="0" lIns="0" bIns="0" rIns="0">
            <a:spAutoFit/>
          </a:bodyPr>
          <a:lstStyle/>
          <a:p>
            <a:pPr algn="ctr">
              <a:lnSpc>
                <a:spcPts val="8400"/>
              </a:lnSpc>
            </a:pPr>
            <a:r>
              <a:rPr lang="en-US" sz="6000" spc="179">
                <a:solidFill>
                  <a:srgbClr val="00806C"/>
                </a:solidFill>
                <a:latin typeface="Canva Sans Bold"/>
              </a:rPr>
              <a:t>QUÁ TRÌNH</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FE5D8"/>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6720200" y="-5682294"/>
            <a:ext cx="13874077" cy="7063166"/>
          </a:xfrm>
          <a:custGeom>
            <a:avLst/>
            <a:gdLst/>
            <a:ahLst/>
            <a:cxnLst/>
            <a:rect r="r" b="b" t="t" l="l"/>
            <a:pathLst>
              <a:path h="7063166" w="13874077">
                <a:moveTo>
                  <a:pt x="0" y="0"/>
                </a:moveTo>
                <a:lnTo>
                  <a:pt x="13874076" y="0"/>
                </a:lnTo>
                <a:lnTo>
                  <a:pt x="13874076" y="7063166"/>
                </a:lnTo>
                <a:lnTo>
                  <a:pt x="0" y="7063166"/>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10800000">
            <a:off x="-4907746" y="1628783"/>
            <a:ext cx="13874077" cy="7063166"/>
          </a:xfrm>
          <a:custGeom>
            <a:avLst/>
            <a:gdLst/>
            <a:ahLst/>
            <a:cxnLst/>
            <a:rect r="r" b="b" t="t" l="l"/>
            <a:pathLst>
              <a:path h="7063166" w="13874077">
                <a:moveTo>
                  <a:pt x="0" y="7063166"/>
                </a:moveTo>
                <a:lnTo>
                  <a:pt x="13874077" y="7063166"/>
                </a:lnTo>
                <a:lnTo>
                  <a:pt x="13874077" y="0"/>
                </a:lnTo>
                <a:lnTo>
                  <a:pt x="0" y="0"/>
                </a:lnTo>
                <a:lnTo>
                  <a:pt x="0" y="7063166"/>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5112873"/>
            <a:ext cx="6773952" cy="3903490"/>
          </a:xfrm>
          <a:custGeom>
            <a:avLst/>
            <a:gdLst/>
            <a:ahLst/>
            <a:cxnLst/>
            <a:rect r="r" b="b" t="t" l="l"/>
            <a:pathLst>
              <a:path h="3903490" w="6773952">
                <a:moveTo>
                  <a:pt x="0" y="0"/>
                </a:moveTo>
                <a:lnTo>
                  <a:pt x="6773952" y="0"/>
                </a:lnTo>
                <a:lnTo>
                  <a:pt x="6773952" y="3903490"/>
                </a:lnTo>
                <a:lnTo>
                  <a:pt x="0" y="3903490"/>
                </a:lnTo>
                <a:lnTo>
                  <a:pt x="0" y="0"/>
                </a:lnTo>
                <a:close/>
              </a:path>
            </a:pathLst>
          </a:custGeom>
          <a:blipFill>
            <a:blip r:embed="rId4"/>
            <a:stretch>
              <a:fillRect l="0" t="0" r="0" b="0"/>
            </a:stretch>
          </a:blipFill>
        </p:spPr>
      </p:sp>
      <p:sp>
        <p:nvSpPr>
          <p:cNvPr name="TextBox 5" id="5"/>
          <p:cNvSpPr txBox="true"/>
          <p:nvPr/>
        </p:nvSpPr>
        <p:spPr>
          <a:xfrm rot="0">
            <a:off x="910878" y="1822299"/>
            <a:ext cx="6582132" cy="2152650"/>
          </a:xfrm>
          <a:prstGeom prst="rect">
            <a:avLst/>
          </a:prstGeom>
        </p:spPr>
        <p:txBody>
          <a:bodyPr anchor="t" rtlCol="false" tIns="0" lIns="0" bIns="0" rIns="0">
            <a:spAutoFit/>
          </a:bodyPr>
          <a:lstStyle/>
          <a:p>
            <a:pPr algn="ctr">
              <a:lnSpc>
                <a:spcPts val="8486"/>
              </a:lnSpc>
            </a:pPr>
            <a:r>
              <a:rPr lang="en-US" sz="7071">
                <a:solidFill>
                  <a:srgbClr val="664C25"/>
                </a:solidFill>
                <a:latin typeface="Canva Sans Bold"/>
              </a:rPr>
              <a:t>Các ngôn ngữ lập trình</a:t>
            </a:r>
          </a:p>
        </p:txBody>
      </p:sp>
      <p:sp>
        <p:nvSpPr>
          <p:cNvPr name="AutoShape 6" id="6"/>
          <p:cNvSpPr/>
          <p:nvPr/>
        </p:nvSpPr>
        <p:spPr>
          <a:xfrm flipV="true">
            <a:off x="9905714" y="1936612"/>
            <a:ext cx="71438" cy="7258303"/>
          </a:xfrm>
          <a:prstGeom prst="line">
            <a:avLst/>
          </a:prstGeom>
          <a:ln cap="rnd" w="142875">
            <a:solidFill>
              <a:srgbClr val="FFFFFF"/>
            </a:solidFill>
            <a:prstDash val="sysDash"/>
            <a:headEnd type="none" len="sm" w="sm"/>
            <a:tailEnd type="none" len="sm" w="sm"/>
          </a:ln>
        </p:spPr>
      </p:sp>
      <p:grpSp>
        <p:nvGrpSpPr>
          <p:cNvPr name="Group 7" id="7"/>
          <p:cNvGrpSpPr/>
          <p:nvPr/>
        </p:nvGrpSpPr>
        <p:grpSpPr>
          <a:xfrm rot="0">
            <a:off x="9223761" y="1520424"/>
            <a:ext cx="1506781" cy="150678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18837" r="0" b="-18837"/>
              </a:stretch>
            </a:blipFill>
          </p:spPr>
        </p:sp>
      </p:grpSp>
      <p:grpSp>
        <p:nvGrpSpPr>
          <p:cNvPr name="Group 9" id="9"/>
          <p:cNvGrpSpPr/>
          <p:nvPr/>
        </p:nvGrpSpPr>
        <p:grpSpPr>
          <a:xfrm rot="0">
            <a:off x="9223761" y="4736279"/>
            <a:ext cx="1506781" cy="150678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0" t="-21601" r="0" b="-21601"/>
              </a:stretch>
            </a:blipFill>
          </p:spPr>
        </p:sp>
      </p:grpSp>
      <p:grpSp>
        <p:nvGrpSpPr>
          <p:cNvPr name="Group 11" id="11"/>
          <p:cNvGrpSpPr/>
          <p:nvPr/>
        </p:nvGrpSpPr>
        <p:grpSpPr>
          <a:xfrm rot="0">
            <a:off x="9223761" y="8099681"/>
            <a:ext cx="1506781" cy="150678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0" t="-19047" r="0" b="-19047"/>
              </a:stretch>
            </a:blipFill>
          </p:spPr>
        </p:sp>
      </p:grpSp>
      <p:sp>
        <p:nvSpPr>
          <p:cNvPr name="TextBox 13" id="13"/>
          <p:cNvSpPr txBox="true"/>
          <p:nvPr/>
        </p:nvSpPr>
        <p:spPr>
          <a:xfrm rot="0">
            <a:off x="11151588" y="1904702"/>
            <a:ext cx="6107712" cy="1581150"/>
          </a:xfrm>
          <a:prstGeom prst="rect">
            <a:avLst/>
          </a:prstGeom>
        </p:spPr>
        <p:txBody>
          <a:bodyPr anchor="t" rtlCol="false" tIns="0" lIns="0" bIns="0" rIns="0">
            <a:spAutoFit/>
          </a:bodyPr>
          <a:lstStyle/>
          <a:p>
            <a:pPr algn="l">
              <a:lnSpc>
                <a:spcPts val="4200"/>
              </a:lnSpc>
              <a:spcBef>
                <a:spcPct val="0"/>
              </a:spcBef>
            </a:pPr>
            <a:r>
              <a:rPr lang="en-US" sz="3000">
                <a:solidFill>
                  <a:srgbClr val="664C25"/>
                </a:solidFill>
                <a:latin typeface="Canva Sans"/>
              </a:rPr>
              <a:t>Ngôn ngữ lập trình cơ bản để tạo cấu trúc và nội dung cho website.</a:t>
            </a:r>
          </a:p>
        </p:txBody>
      </p:sp>
      <p:sp>
        <p:nvSpPr>
          <p:cNvPr name="TextBox 14" id="14"/>
          <p:cNvSpPr txBox="true"/>
          <p:nvPr/>
        </p:nvSpPr>
        <p:spPr>
          <a:xfrm rot="0">
            <a:off x="11151588" y="8341493"/>
            <a:ext cx="5759928" cy="1581150"/>
          </a:xfrm>
          <a:prstGeom prst="rect">
            <a:avLst/>
          </a:prstGeom>
        </p:spPr>
        <p:txBody>
          <a:bodyPr anchor="t" rtlCol="false" tIns="0" lIns="0" bIns="0" rIns="0">
            <a:spAutoFit/>
          </a:bodyPr>
          <a:lstStyle/>
          <a:p>
            <a:pPr algn="l">
              <a:lnSpc>
                <a:spcPts val="4200"/>
              </a:lnSpc>
              <a:spcBef>
                <a:spcPct val="0"/>
              </a:spcBef>
            </a:pPr>
            <a:r>
              <a:rPr lang="en-US" sz="3000">
                <a:solidFill>
                  <a:srgbClr val="664C25"/>
                </a:solidFill>
                <a:latin typeface="Canva Sans"/>
              </a:rPr>
              <a:t>Ngôn ngữ lập trình để tạo các hiệu ứng tương tác cho website. </a:t>
            </a:r>
          </a:p>
        </p:txBody>
      </p:sp>
      <p:sp>
        <p:nvSpPr>
          <p:cNvPr name="TextBox 15" id="15"/>
          <p:cNvSpPr txBox="true"/>
          <p:nvPr/>
        </p:nvSpPr>
        <p:spPr>
          <a:xfrm rot="0">
            <a:off x="11151588" y="5051991"/>
            <a:ext cx="5759928" cy="1581150"/>
          </a:xfrm>
          <a:prstGeom prst="rect">
            <a:avLst/>
          </a:prstGeom>
        </p:spPr>
        <p:txBody>
          <a:bodyPr anchor="t" rtlCol="false" tIns="0" lIns="0" bIns="0" rIns="0">
            <a:spAutoFit/>
          </a:bodyPr>
          <a:lstStyle/>
          <a:p>
            <a:pPr algn="l">
              <a:lnSpc>
                <a:spcPts val="4200"/>
              </a:lnSpc>
              <a:spcBef>
                <a:spcPct val="0"/>
              </a:spcBef>
            </a:pPr>
            <a:r>
              <a:rPr lang="en-US" sz="3000">
                <a:solidFill>
                  <a:srgbClr val="664C25"/>
                </a:solidFill>
                <a:latin typeface="Canva Sans"/>
              </a:rPr>
              <a:t>Mã định kiểu nội dung trang web. CSS là một ngôn ngữ bảng định kiểu</a:t>
            </a:r>
          </a:p>
        </p:txBody>
      </p:sp>
      <p:sp>
        <p:nvSpPr>
          <p:cNvPr name="TextBox 16" id="16"/>
          <p:cNvSpPr txBox="true"/>
          <p:nvPr/>
        </p:nvSpPr>
        <p:spPr>
          <a:xfrm rot="0">
            <a:off x="11151588" y="1118572"/>
            <a:ext cx="1980640" cy="738505"/>
          </a:xfrm>
          <a:prstGeom prst="rect">
            <a:avLst/>
          </a:prstGeom>
        </p:spPr>
        <p:txBody>
          <a:bodyPr anchor="t" rtlCol="false" tIns="0" lIns="0" bIns="0" rIns="0">
            <a:spAutoFit/>
          </a:bodyPr>
          <a:lstStyle/>
          <a:p>
            <a:pPr algn="l">
              <a:lnSpc>
                <a:spcPts val="6019"/>
              </a:lnSpc>
              <a:spcBef>
                <a:spcPct val="0"/>
              </a:spcBef>
            </a:pPr>
            <a:r>
              <a:rPr lang="en-US" sz="4299">
                <a:solidFill>
                  <a:srgbClr val="664C25"/>
                </a:solidFill>
                <a:latin typeface="Canva Sans Bold"/>
              </a:rPr>
              <a:t>HTML</a:t>
            </a:r>
          </a:p>
        </p:txBody>
      </p:sp>
      <p:sp>
        <p:nvSpPr>
          <p:cNvPr name="TextBox 17" id="17"/>
          <p:cNvSpPr txBox="true"/>
          <p:nvPr/>
        </p:nvSpPr>
        <p:spPr>
          <a:xfrm rot="0">
            <a:off x="11151588" y="7424489"/>
            <a:ext cx="2847362" cy="738505"/>
          </a:xfrm>
          <a:prstGeom prst="rect">
            <a:avLst/>
          </a:prstGeom>
        </p:spPr>
        <p:txBody>
          <a:bodyPr anchor="t" rtlCol="false" tIns="0" lIns="0" bIns="0" rIns="0">
            <a:spAutoFit/>
          </a:bodyPr>
          <a:lstStyle/>
          <a:p>
            <a:pPr algn="l">
              <a:lnSpc>
                <a:spcPts val="6019"/>
              </a:lnSpc>
              <a:spcBef>
                <a:spcPct val="0"/>
              </a:spcBef>
            </a:pPr>
            <a:r>
              <a:rPr lang="en-US" sz="4299">
                <a:solidFill>
                  <a:srgbClr val="664C25"/>
                </a:solidFill>
                <a:latin typeface="Canva Sans Bold"/>
              </a:rPr>
              <a:t>Javascript</a:t>
            </a:r>
          </a:p>
        </p:txBody>
      </p:sp>
      <p:sp>
        <p:nvSpPr>
          <p:cNvPr name="TextBox 18" id="18"/>
          <p:cNvSpPr txBox="true"/>
          <p:nvPr/>
        </p:nvSpPr>
        <p:spPr>
          <a:xfrm rot="0">
            <a:off x="11151588" y="4122274"/>
            <a:ext cx="1707155" cy="738505"/>
          </a:xfrm>
          <a:prstGeom prst="rect">
            <a:avLst/>
          </a:prstGeom>
        </p:spPr>
        <p:txBody>
          <a:bodyPr anchor="t" rtlCol="false" tIns="0" lIns="0" bIns="0" rIns="0">
            <a:spAutoFit/>
          </a:bodyPr>
          <a:lstStyle/>
          <a:p>
            <a:pPr algn="l">
              <a:lnSpc>
                <a:spcPts val="6019"/>
              </a:lnSpc>
              <a:spcBef>
                <a:spcPct val="0"/>
              </a:spcBef>
            </a:pPr>
            <a:r>
              <a:rPr lang="en-US" sz="4299">
                <a:solidFill>
                  <a:srgbClr val="664C25"/>
                </a:solidFill>
                <a:latin typeface="Canva Sans Bold"/>
              </a:rPr>
              <a:t>CSS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B6C471"/>
        </a:solidFill>
      </p:bgPr>
    </p:bg>
    <p:spTree>
      <p:nvGrpSpPr>
        <p:cNvPr id="1" name=""/>
        <p:cNvGrpSpPr/>
        <p:nvPr/>
      </p:nvGrpSpPr>
      <p:grpSpPr>
        <a:xfrm>
          <a:off x="0" y="0"/>
          <a:ext cx="0" cy="0"/>
          <a:chOff x="0" y="0"/>
          <a:chExt cx="0" cy="0"/>
        </a:xfrm>
      </p:grpSpPr>
      <p:sp>
        <p:nvSpPr>
          <p:cNvPr name="Freeform 2" id="2" descr="an illustration of rambutan"/>
          <p:cNvSpPr/>
          <p:nvPr/>
        </p:nvSpPr>
        <p:spPr>
          <a:xfrm flipH="false" flipV="false" rot="0">
            <a:off x="14747126" y="815965"/>
            <a:ext cx="2077523" cy="2483994"/>
          </a:xfrm>
          <a:custGeom>
            <a:avLst/>
            <a:gdLst/>
            <a:ahLst/>
            <a:cxnLst/>
            <a:rect r="r" b="b" t="t" l="l"/>
            <a:pathLst>
              <a:path h="2483994" w="2077523">
                <a:moveTo>
                  <a:pt x="0" y="0"/>
                </a:moveTo>
                <a:lnTo>
                  <a:pt x="2077522" y="0"/>
                </a:lnTo>
                <a:lnTo>
                  <a:pt x="2077522" y="2483994"/>
                </a:lnTo>
                <a:lnTo>
                  <a:pt x="0" y="2483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descr="an illustration of an apple"/>
          <p:cNvSpPr/>
          <p:nvPr/>
        </p:nvSpPr>
        <p:spPr>
          <a:xfrm flipH="false" flipV="false" rot="0">
            <a:off x="11546951" y="962353"/>
            <a:ext cx="3079026" cy="2166514"/>
          </a:xfrm>
          <a:custGeom>
            <a:avLst/>
            <a:gdLst/>
            <a:ahLst/>
            <a:cxnLst/>
            <a:rect r="r" b="b" t="t" l="l"/>
            <a:pathLst>
              <a:path h="2166514" w="3079026">
                <a:moveTo>
                  <a:pt x="0" y="0"/>
                </a:moveTo>
                <a:lnTo>
                  <a:pt x="3079026" y="0"/>
                </a:lnTo>
                <a:lnTo>
                  <a:pt x="3079026" y="2166514"/>
                </a:lnTo>
                <a:lnTo>
                  <a:pt x="0" y="21665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descr="an illustration of a bell pepper"/>
          <p:cNvSpPr/>
          <p:nvPr/>
        </p:nvSpPr>
        <p:spPr>
          <a:xfrm flipH="false" flipV="false" rot="0">
            <a:off x="12207372" y="3844751"/>
            <a:ext cx="1758184" cy="2524808"/>
          </a:xfrm>
          <a:custGeom>
            <a:avLst/>
            <a:gdLst/>
            <a:ahLst/>
            <a:cxnLst/>
            <a:rect r="r" b="b" t="t" l="l"/>
            <a:pathLst>
              <a:path h="2524808" w="1758184">
                <a:moveTo>
                  <a:pt x="0" y="0"/>
                </a:moveTo>
                <a:lnTo>
                  <a:pt x="1758184" y="0"/>
                </a:lnTo>
                <a:lnTo>
                  <a:pt x="1758184" y="2524808"/>
                </a:lnTo>
                <a:lnTo>
                  <a:pt x="0" y="25248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descr="an illustration of a carrot"/>
          <p:cNvSpPr/>
          <p:nvPr/>
        </p:nvSpPr>
        <p:spPr>
          <a:xfrm flipH="false" flipV="false" rot="0">
            <a:off x="16348320" y="2948018"/>
            <a:ext cx="788485" cy="3554645"/>
          </a:xfrm>
          <a:custGeom>
            <a:avLst/>
            <a:gdLst/>
            <a:ahLst/>
            <a:cxnLst/>
            <a:rect r="r" b="b" t="t" l="l"/>
            <a:pathLst>
              <a:path h="3554645" w="788485">
                <a:moveTo>
                  <a:pt x="0" y="0"/>
                </a:moveTo>
                <a:lnTo>
                  <a:pt x="788484" y="0"/>
                </a:lnTo>
                <a:lnTo>
                  <a:pt x="788484" y="3554645"/>
                </a:lnTo>
                <a:lnTo>
                  <a:pt x="0" y="355464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descr="an illustration of a pineapple"/>
          <p:cNvSpPr/>
          <p:nvPr/>
        </p:nvSpPr>
        <p:spPr>
          <a:xfrm flipH="false" flipV="false" rot="0">
            <a:off x="9872387" y="1006204"/>
            <a:ext cx="1201139" cy="2446764"/>
          </a:xfrm>
          <a:custGeom>
            <a:avLst/>
            <a:gdLst/>
            <a:ahLst/>
            <a:cxnLst/>
            <a:rect r="r" b="b" t="t" l="l"/>
            <a:pathLst>
              <a:path h="2446764" w="1201139">
                <a:moveTo>
                  <a:pt x="0" y="0"/>
                </a:moveTo>
                <a:lnTo>
                  <a:pt x="1201138" y="0"/>
                </a:lnTo>
                <a:lnTo>
                  <a:pt x="1201138" y="2446764"/>
                </a:lnTo>
                <a:lnTo>
                  <a:pt x="0" y="244676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descr="an illustration of a cauliflower"/>
          <p:cNvSpPr/>
          <p:nvPr/>
        </p:nvSpPr>
        <p:spPr>
          <a:xfrm flipH="false" flipV="false" rot="0">
            <a:off x="9144000" y="3844751"/>
            <a:ext cx="2657912" cy="2657912"/>
          </a:xfrm>
          <a:custGeom>
            <a:avLst/>
            <a:gdLst/>
            <a:ahLst/>
            <a:cxnLst/>
            <a:rect r="r" b="b" t="t" l="l"/>
            <a:pathLst>
              <a:path h="2657912" w="2657912">
                <a:moveTo>
                  <a:pt x="0" y="0"/>
                </a:moveTo>
                <a:lnTo>
                  <a:pt x="2657912" y="0"/>
                </a:lnTo>
                <a:lnTo>
                  <a:pt x="2657912" y="2657912"/>
                </a:lnTo>
                <a:lnTo>
                  <a:pt x="0" y="265791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descr="an illustration of lotus root"/>
          <p:cNvSpPr/>
          <p:nvPr/>
        </p:nvSpPr>
        <p:spPr>
          <a:xfrm flipH="false" flipV="false" rot="-5400000">
            <a:off x="10886326" y="5735785"/>
            <a:ext cx="1771470" cy="4617576"/>
          </a:xfrm>
          <a:custGeom>
            <a:avLst/>
            <a:gdLst/>
            <a:ahLst/>
            <a:cxnLst/>
            <a:rect r="r" b="b" t="t" l="l"/>
            <a:pathLst>
              <a:path h="4617576" w="1771470">
                <a:moveTo>
                  <a:pt x="0" y="0"/>
                </a:moveTo>
                <a:lnTo>
                  <a:pt x="1771470" y="0"/>
                </a:lnTo>
                <a:lnTo>
                  <a:pt x="1771470" y="4617576"/>
                </a:lnTo>
                <a:lnTo>
                  <a:pt x="0" y="461757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descr="an illustration of a radish"/>
          <p:cNvSpPr/>
          <p:nvPr/>
        </p:nvSpPr>
        <p:spPr>
          <a:xfrm flipH="false" flipV="false" rot="0">
            <a:off x="14625977" y="3638150"/>
            <a:ext cx="865496" cy="3071114"/>
          </a:xfrm>
          <a:custGeom>
            <a:avLst/>
            <a:gdLst/>
            <a:ahLst/>
            <a:cxnLst/>
            <a:rect r="r" b="b" t="t" l="l"/>
            <a:pathLst>
              <a:path h="3071114" w="865496">
                <a:moveTo>
                  <a:pt x="0" y="0"/>
                </a:moveTo>
                <a:lnTo>
                  <a:pt x="865496" y="0"/>
                </a:lnTo>
                <a:lnTo>
                  <a:pt x="865496" y="3071114"/>
                </a:lnTo>
                <a:lnTo>
                  <a:pt x="0" y="307111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descr="an illustration of mushrooms"/>
          <p:cNvSpPr/>
          <p:nvPr/>
        </p:nvSpPr>
        <p:spPr>
          <a:xfrm flipH="true" flipV="false" rot="0">
            <a:off x="14507793" y="6916856"/>
            <a:ext cx="2854121" cy="2013453"/>
          </a:xfrm>
          <a:custGeom>
            <a:avLst/>
            <a:gdLst/>
            <a:ahLst/>
            <a:cxnLst/>
            <a:rect r="r" b="b" t="t" l="l"/>
            <a:pathLst>
              <a:path h="2013453" w="2854121">
                <a:moveTo>
                  <a:pt x="2854121" y="0"/>
                </a:moveTo>
                <a:lnTo>
                  <a:pt x="0" y="0"/>
                </a:lnTo>
                <a:lnTo>
                  <a:pt x="0" y="2013452"/>
                </a:lnTo>
                <a:lnTo>
                  <a:pt x="2854121" y="2013452"/>
                </a:lnTo>
                <a:lnTo>
                  <a:pt x="2854121"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11" id="11"/>
          <p:cNvSpPr txBox="true"/>
          <p:nvPr/>
        </p:nvSpPr>
        <p:spPr>
          <a:xfrm rot="0">
            <a:off x="445117" y="2220573"/>
            <a:ext cx="8155958" cy="4865808"/>
          </a:xfrm>
          <a:prstGeom prst="rect">
            <a:avLst/>
          </a:prstGeom>
        </p:spPr>
        <p:txBody>
          <a:bodyPr anchor="t" rtlCol="false" tIns="0" lIns="0" bIns="0" rIns="0">
            <a:spAutoFit/>
          </a:bodyPr>
          <a:lstStyle/>
          <a:p>
            <a:pPr algn="l">
              <a:lnSpc>
                <a:spcPts val="13158"/>
              </a:lnSpc>
            </a:pPr>
            <a:r>
              <a:rPr lang="en-US" sz="7926" spc="142">
                <a:solidFill>
                  <a:srgbClr val="002F15"/>
                </a:solidFill>
                <a:latin typeface="Canva Sans Bold"/>
              </a:rPr>
              <a:t>ƯU ĐIỂM VÀ </a:t>
            </a:r>
          </a:p>
          <a:p>
            <a:pPr algn="l">
              <a:lnSpc>
                <a:spcPts val="13158"/>
              </a:lnSpc>
            </a:pPr>
            <a:r>
              <a:rPr lang="en-US" sz="7926" spc="142">
                <a:solidFill>
                  <a:srgbClr val="002F15"/>
                </a:solidFill>
                <a:latin typeface="Canva Sans Bold"/>
              </a:rPr>
              <a:t>NHƯỢC ĐIỂM CỦA HOME C&amp;V</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60605D"/>
        </a:solidFill>
      </p:bgPr>
    </p:bg>
    <p:spTree>
      <p:nvGrpSpPr>
        <p:cNvPr id="1" name=""/>
        <p:cNvGrpSpPr/>
        <p:nvPr/>
      </p:nvGrpSpPr>
      <p:grpSpPr>
        <a:xfrm>
          <a:off x="0" y="0"/>
          <a:ext cx="0" cy="0"/>
          <a:chOff x="0" y="0"/>
          <a:chExt cx="0" cy="0"/>
        </a:xfrm>
      </p:grpSpPr>
      <p:grpSp>
        <p:nvGrpSpPr>
          <p:cNvPr name="Group 2" id="2"/>
          <p:cNvGrpSpPr/>
          <p:nvPr/>
        </p:nvGrpSpPr>
        <p:grpSpPr>
          <a:xfrm rot="0">
            <a:off x="1289374" y="0"/>
            <a:ext cx="17336357" cy="9978146"/>
            <a:chOff x="0" y="0"/>
            <a:chExt cx="23115143" cy="13304194"/>
          </a:xfrm>
        </p:grpSpPr>
        <p:grpSp>
          <p:nvGrpSpPr>
            <p:cNvPr name="Group 3" id="3"/>
            <p:cNvGrpSpPr/>
            <p:nvPr/>
          </p:nvGrpSpPr>
          <p:grpSpPr>
            <a:xfrm rot="0">
              <a:off x="5095394" y="6989753"/>
              <a:ext cx="8499531" cy="6313695"/>
              <a:chOff x="0" y="0"/>
              <a:chExt cx="1803901" cy="1339989"/>
            </a:xfrm>
          </p:grpSpPr>
          <p:sp>
            <p:nvSpPr>
              <p:cNvPr name="Freeform 4" id="4"/>
              <p:cNvSpPr/>
              <p:nvPr/>
            </p:nvSpPr>
            <p:spPr>
              <a:xfrm flipH="false" flipV="false" rot="0">
                <a:off x="0" y="0"/>
                <a:ext cx="1803901" cy="1339990"/>
              </a:xfrm>
              <a:custGeom>
                <a:avLst/>
                <a:gdLst/>
                <a:ahLst/>
                <a:cxnLst/>
                <a:rect r="r" b="b" t="t" l="l"/>
                <a:pathLst>
                  <a:path h="1339990" w="1803901">
                    <a:moveTo>
                      <a:pt x="1679441" y="1339989"/>
                    </a:moveTo>
                    <a:lnTo>
                      <a:pt x="124460" y="1339989"/>
                    </a:lnTo>
                    <a:cubicBezTo>
                      <a:pt x="55880" y="1339989"/>
                      <a:pt x="0" y="1284109"/>
                      <a:pt x="0" y="1215529"/>
                    </a:cubicBezTo>
                    <a:lnTo>
                      <a:pt x="0" y="124460"/>
                    </a:lnTo>
                    <a:cubicBezTo>
                      <a:pt x="0" y="55880"/>
                      <a:pt x="55880" y="0"/>
                      <a:pt x="124460" y="0"/>
                    </a:cubicBezTo>
                    <a:lnTo>
                      <a:pt x="1679441" y="0"/>
                    </a:lnTo>
                    <a:cubicBezTo>
                      <a:pt x="1748021" y="0"/>
                      <a:pt x="1803901" y="55880"/>
                      <a:pt x="1803901" y="124460"/>
                    </a:cubicBezTo>
                    <a:lnTo>
                      <a:pt x="1803901" y="1215529"/>
                    </a:lnTo>
                    <a:cubicBezTo>
                      <a:pt x="1803901" y="1284109"/>
                      <a:pt x="1748021" y="1339990"/>
                      <a:pt x="1679441" y="1339990"/>
                    </a:cubicBezTo>
                    <a:close/>
                  </a:path>
                </a:pathLst>
              </a:custGeom>
              <a:solidFill>
                <a:srgbClr val="B6C471"/>
              </a:solidFill>
            </p:spPr>
          </p:sp>
        </p:grpSp>
        <p:grpSp>
          <p:nvGrpSpPr>
            <p:cNvPr name="Group 5" id="5"/>
            <p:cNvGrpSpPr/>
            <p:nvPr/>
          </p:nvGrpSpPr>
          <p:grpSpPr>
            <a:xfrm rot="0">
              <a:off x="14615612" y="6989753"/>
              <a:ext cx="8499531" cy="6313797"/>
              <a:chOff x="0" y="0"/>
              <a:chExt cx="1803901" cy="1340011"/>
            </a:xfrm>
          </p:grpSpPr>
          <p:sp>
            <p:nvSpPr>
              <p:cNvPr name="Freeform 6" id="6"/>
              <p:cNvSpPr/>
              <p:nvPr/>
            </p:nvSpPr>
            <p:spPr>
              <a:xfrm flipH="false" flipV="false" rot="0">
                <a:off x="0" y="0"/>
                <a:ext cx="1803901" cy="1340011"/>
              </a:xfrm>
              <a:custGeom>
                <a:avLst/>
                <a:gdLst/>
                <a:ahLst/>
                <a:cxnLst/>
                <a:rect r="r" b="b" t="t" l="l"/>
                <a:pathLst>
                  <a:path h="1340011" w="1803901">
                    <a:moveTo>
                      <a:pt x="1679441" y="1340011"/>
                    </a:moveTo>
                    <a:lnTo>
                      <a:pt x="124460" y="1340011"/>
                    </a:lnTo>
                    <a:cubicBezTo>
                      <a:pt x="55880" y="1340011"/>
                      <a:pt x="0" y="1284131"/>
                      <a:pt x="0" y="1215551"/>
                    </a:cubicBezTo>
                    <a:lnTo>
                      <a:pt x="0" y="124460"/>
                    </a:lnTo>
                    <a:cubicBezTo>
                      <a:pt x="0" y="55880"/>
                      <a:pt x="55880" y="0"/>
                      <a:pt x="124460" y="0"/>
                    </a:cubicBezTo>
                    <a:lnTo>
                      <a:pt x="1679441" y="0"/>
                    </a:lnTo>
                    <a:cubicBezTo>
                      <a:pt x="1748021" y="0"/>
                      <a:pt x="1803901" y="55880"/>
                      <a:pt x="1803901" y="124460"/>
                    </a:cubicBezTo>
                    <a:lnTo>
                      <a:pt x="1803901" y="1215551"/>
                    </a:lnTo>
                    <a:cubicBezTo>
                      <a:pt x="1803901" y="1284131"/>
                      <a:pt x="1748021" y="1340011"/>
                      <a:pt x="1679441" y="1340011"/>
                    </a:cubicBezTo>
                    <a:close/>
                  </a:path>
                </a:pathLst>
              </a:custGeom>
              <a:solidFill>
                <a:srgbClr val="B6C471"/>
              </a:solidFill>
            </p:spPr>
          </p:sp>
        </p:grpSp>
        <p:sp>
          <p:nvSpPr>
            <p:cNvPr name="TextBox 7" id="7"/>
            <p:cNvSpPr txBox="true"/>
            <p:nvPr/>
          </p:nvSpPr>
          <p:spPr>
            <a:xfrm rot="0">
              <a:off x="15459442" y="8428693"/>
              <a:ext cx="6811871" cy="894679"/>
            </a:xfrm>
            <a:prstGeom prst="rect">
              <a:avLst/>
            </a:prstGeom>
          </p:spPr>
          <p:txBody>
            <a:bodyPr anchor="t" rtlCol="false" tIns="0" lIns="0" bIns="0" rIns="0">
              <a:spAutoFit/>
            </a:bodyPr>
            <a:lstStyle/>
            <a:p>
              <a:pPr algn="ctr">
                <a:lnSpc>
                  <a:spcPts val="5901"/>
                </a:lnSpc>
              </a:pPr>
            </a:p>
          </p:txBody>
        </p:sp>
        <p:grpSp>
          <p:nvGrpSpPr>
            <p:cNvPr name="Group 8" id="8"/>
            <p:cNvGrpSpPr/>
            <p:nvPr/>
          </p:nvGrpSpPr>
          <p:grpSpPr>
            <a:xfrm rot="0">
              <a:off x="5095394" y="0"/>
              <a:ext cx="8499531" cy="6313811"/>
              <a:chOff x="0" y="0"/>
              <a:chExt cx="1803901" cy="1340014"/>
            </a:xfrm>
          </p:grpSpPr>
          <p:sp>
            <p:nvSpPr>
              <p:cNvPr name="Freeform 9" id="9"/>
              <p:cNvSpPr/>
              <p:nvPr/>
            </p:nvSpPr>
            <p:spPr>
              <a:xfrm flipH="false" flipV="false" rot="0">
                <a:off x="0" y="0"/>
                <a:ext cx="1803901" cy="1340014"/>
              </a:xfrm>
              <a:custGeom>
                <a:avLst/>
                <a:gdLst/>
                <a:ahLst/>
                <a:cxnLst/>
                <a:rect r="r" b="b" t="t" l="l"/>
                <a:pathLst>
                  <a:path h="1340014" w="1803901">
                    <a:moveTo>
                      <a:pt x="1679441" y="1340014"/>
                    </a:moveTo>
                    <a:lnTo>
                      <a:pt x="124460" y="1340014"/>
                    </a:lnTo>
                    <a:cubicBezTo>
                      <a:pt x="55880" y="1340014"/>
                      <a:pt x="0" y="1284134"/>
                      <a:pt x="0" y="1215554"/>
                    </a:cubicBezTo>
                    <a:lnTo>
                      <a:pt x="0" y="124460"/>
                    </a:lnTo>
                    <a:cubicBezTo>
                      <a:pt x="0" y="55880"/>
                      <a:pt x="55880" y="0"/>
                      <a:pt x="124460" y="0"/>
                    </a:cubicBezTo>
                    <a:lnTo>
                      <a:pt x="1679441" y="0"/>
                    </a:lnTo>
                    <a:cubicBezTo>
                      <a:pt x="1748021" y="0"/>
                      <a:pt x="1803901" y="55880"/>
                      <a:pt x="1803901" y="124460"/>
                    </a:cubicBezTo>
                    <a:lnTo>
                      <a:pt x="1803901" y="1215554"/>
                    </a:lnTo>
                    <a:cubicBezTo>
                      <a:pt x="1803901" y="1284134"/>
                      <a:pt x="1748021" y="1340014"/>
                      <a:pt x="1679441" y="1340014"/>
                    </a:cubicBezTo>
                    <a:close/>
                  </a:path>
                </a:pathLst>
              </a:custGeom>
              <a:solidFill>
                <a:srgbClr val="B6C471"/>
              </a:solidFill>
            </p:spPr>
          </p:sp>
        </p:grpSp>
        <p:grpSp>
          <p:nvGrpSpPr>
            <p:cNvPr name="Group 10" id="10"/>
            <p:cNvGrpSpPr/>
            <p:nvPr/>
          </p:nvGrpSpPr>
          <p:grpSpPr>
            <a:xfrm rot="0">
              <a:off x="14615612" y="0"/>
              <a:ext cx="8499531" cy="6313695"/>
              <a:chOff x="0" y="0"/>
              <a:chExt cx="1803901" cy="1339989"/>
            </a:xfrm>
          </p:grpSpPr>
          <p:sp>
            <p:nvSpPr>
              <p:cNvPr name="Freeform 11" id="11"/>
              <p:cNvSpPr/>
              <p:nvPr/>
            </p:nvSpPr>
            <p:spPr>
              <a:xfrm flipH="false" flipV="false" rot="0">
                <a:off x="0" y="0"/>
                <a:ext cx="1803901" cy="1339990"/>
              </a:xfrm>
              <a:custGeom>
                <a:avLst/>
                <a:gdLst/>
                <a:ahLst/>
                <a:cxnLst/>
                <a:rect r="r" b="b" t="t" l="l"/>
                <a:pathLst>
                  <a:path h="1339990" w="1803901">
                    <a:moveTo>
                      <a:pt x="1679441" y="1339989"/>
                    </a:moveTo>
                    <a:lnTo>
                      <a:pt x="124460" y="1339989"/>
                    </a:lnTo>
                    <a:cubicBezTo>
                      <a:pt x="55880" y="1339989"/>
                      <a:pt x="0" y="1284109"/>
                      <a:pt x="0" y="1215529"/>
                    </a:cubicBezTo>
                    <a:lnTo>
                      <a:pt x="0" y="124460"/>
                    </a:lnTo>
                    <a:cubicBezTo>
                      <a:pt x="0" y="55880"/>
                      <a:pt x="55880" y="0"/>
                      <a:pt x="124460" y="0"/>
                    </a:cubicBezTo>
                    <a:lnTo>
                      <a:pt x="1679441" y="0"/>
                    </a:lnTo>
                    <a:cubicBezTo>
                      <a:pt x="1748021" y="0"/>
                      <a:pt x="1803901" y="55880"/>
                      <a:pt x="1803901" y="124460"/>
                    </a:cubicBezTo>
                    <a:lnTo>
                      <a:pt x="1803901" y="1215529"/>
                    </a:lnTo>
                    <a:cubicBezTo>
                      <a:pt x="1803901" y="1284109"/>
                      <a:pt x="1748021" y="1339990"/>
                      <a:pt x="1679441" y="1339990"/>
                    </a:cubicBezTo>
                    <a:close/>
                  </a:path>
                </a:pathLst>
              </a:custGeom>
              <a:solidFill>
                <a:srgbClr val="B6C471"/>
              </a:solidFill>
            </p:spPr>
          </p:sp>
        </p:grpSp>
        <p:sp>
          <p:nvSpPr>
            <p:cNvPr name="TextBox 12" id="12"/>
            <p:cNvSpPr txBox="true"/>
            <p:nvPr/>
          </p:nvSpPr>
          <p:spPr>
            <a:xfrm rot="0">
              <a:off x="1736124" y="5192411"/>
              <a:ext cx="8071872" cy="493373"/>
            </a:xfrm>
            <a:prstGeom prst="rect">
              <a:avLst/>
            </a:prstGeom>
          </p:spPr>
          <p:txBody>
            <a:bodyPr anchor="t" rtlCol="false" tIns="0" lIns="0" bIns="0" rIns="0">
              <a:spAutoFit/>
            </a:bodyPr>
            <a:lstStyle/>
            <a:p>
              <a:pPr algn="l">
                <a:lnSpc>
                  <a:spcPts val="3149"/>
                </a:lnSpc>
              </a:pPr>
            </a:p>
          </p:txBody>
        </p:sp>
        <p:sp>
          <p:nvSpPr>
            <p:cNvPr name="TextBox 13" id="13"/>
            <p:cNvSpPr txBox="true"/>
            <p:nvPr/>
          </p:nvSpPr>
          <p:spPr>
            <a:xfrm rot="0">
              <a:off x="5314095" y="263289"/>
              <a:ext cx="7387442" cy="698028"/>
            </a:xfrm>
            <a:prstGeom prst="rect">
              <a:avLst/>
            </a:prstGeom>
          </p:spPr>
          <p:txBody>
            <a:bodyPr anchor="t" rtlCol="false" tIns="0" lIns="0" bIns="0" rIns="0">
              <a:spAutoFit/>
            </a:bodyPr>
            <a:lstStyle/>
            <a:p>
              <a:pPr algn="ctr">
                <a:lnSpc>
                  <a:spcPts val="4480"/>
                </a:lnSpc>
              </a:pPr>
              <a:r>
                <a:rPr lang="en-US" sz="3200">
                  <a:solidFill>
                    <a:srgbClr val="002F15"/>
                  </a:solidFill>
                  <a:latin typeface="Canva Sans Bold"/>
                </a:rPr>
                <a:t>Trang web</a:t>
              </a:r>
            </a:p>
          </p:txBody>
        </p:sp>
        <p:sp>
          <p:nvSpPr>
            <p:cNvPr name="TextBox 14" id="14"/>
            <p:cNvSpPr txBox="true"/>
            <p:nvPr/>
          </p:nvSpPr>
          <p:spPr>
            <a:xfrm rot="0">
              <a:off x="5287205" y="1174428"/>
              <a:ext cx="8115909" cy="4129193"/>
            </a:xfrm>
            <a:prstGeom prst="rect">
              <a:avLst/>
            </a:prstGeom>
          </p:spPr>
          <p:txBody>
            <a:bodyPr anchor="t" rtlCol="false" tIns="0" lIns="0" bIns="0" rIns="0">
              <a:spAutoFit/>
            </a:bodyPr>
            <a:lstStyle/>
            <a:p>
              <a:pPr algn="l">
                <a:lnSpc>
                  <a:spcPts val="3079"/>
                </a:lnSpc>
              </a:pPr>
              <a:r>
                <a:rPr lang="en-US" sz="2199">
                  <a:solidFill>
                    <a:srgbClr val="002F15"/>
                  </a:solidFill>
                  <a:latin typeface="Canva Sans"/>
                </a:rPr>
                <a:t>- Trang web tiện lợi, tích hợp nhiều tính năng.</a:t>
              </a:r>
            </a:p>
            <a:p>
              <a:pPr algn="l">
                <a:lnSpc>
                  <a:spcPts val="3079"/>
                </a:lnSpc>
              </a:pPr>
              <a:r>
                <a:rPr lang="en-US" sz="2199">
                  <a:solidFill>
                    <a:srgbClr val="002F15"/>
                  </a:solidFill>
                  <a:latin typeface="Canva Sans"/>
                </a:rPr>
                <a:t>- Giao diện màu xanh mát mắt, lấy màu xanh lá tượng trưng cho môi trường, cây xanh. </a:t>
              </a:r>
            </a:p>
            <a:p>
              <a:pPr algn="l">
                <a:lnSpc>
                  <a:spcPts val="3079"/>
                </a:lnSpc>
              </a:pPr>
              <a:r>
                <a:rPr lang="en-US" sz="2199">
                  <a:solidFill>
                    <a:srgbClr val="002F15"/>
                  </a:solidFill>
                  <a:latin typeface="Canva Sans"/>
                </a:rPr>
                <a:t>- Phần lập trình dễ dàng tiếp cận người dùng, tạo cảm giác dễ thương với background rau củ khi vào các trang đăng nhập, đăng kí.</a:t>
              </a:r>
            </a:p>
            <a:p>
              <a:pPr algn="l">
                <a:lnSpc>
                  <a:spcPts val="3079"/>
                </a:lnSpc>
              </a:pPr>
              <a:r>
                <a:rPr lang="en-US" sz="2199">
                  <a:solidFill>
                    <a:srgbClr val="002F15"/>
                  </a:solidFill>
                  <a:latin typeface="Canva Sans"/>
                </a:rPr>
                <a:t>- Quản lý danh mục rõ ràng, sắp xếp theo danh mục và đánh giá khách hàng.</a:t>
              </a:r>
            </a:p>
          </p:txBody>
        </p:sp>
        <p:sp>
          <p:nvSpPr>
            <p:cNvPr name="TextBox 15" id="15"/>
            <p:cNvSpPr txBox="true"/>
            <p:nvPr/>
          </p:nvSpPr>
          <p:spPr>
            <a:xfrm rot="0">
              <a:off x="15171657" y="263289"/>
              <a:ext cx="7387442" cy="698028"/>
            </a:xfrm>
            <a:prstGeom prst="rect">
              <a:avLst/>
            </a:prstGeom>
          </p:spPr>
          <p:txBody>
            <a:bodyPr anchor="t" rtlCol="false" tIns="0" lIns="0" bIns="0" rIns="0">
              <a:spAutoFit/>
            </a:bodyPr>
            <a:lstStyle/>
            <a:p>
              <a:pPr algn="ctr">
                <a:lnSpc>
                  <a:spcPts val="4480"/>
                </a:lnSpc>
              </a:pPr>
              <a:r>
                <a:rPr lang="en-US" sz="3200">
                  <a:solidFill>
                    <a:srgbClr val="002F15"/>
                  </a:solidFill>
                  <a:latin typeface="Canva Sans Bold"/>
                </a:rPr>
                <a:t>HTML</a:t>
              </a:r>
            </a:p>
          </p:txBody>
        </p:sp>
        <p:sp>
          <p:nvSpPr>
            <p:cNvPr name="TextBox 16" id="16"/>
            <p:cNvSpPr txBox="true"/>
            <p:nvPr/>
          </p:nvSpPr>
          <p:spPr>
            <a:xfrm rot="0">
              <a:off x="14825854" y="1174428"/>
              <a:ext cx="8289289" cy="4129193"/>
            </a:xfrm>
            <a:prstGeom prst="rect">
              <a:avLst/>
            </a:prstGeom>
          </p:spPr>
          <p:txBody>
            <a:bodyPr anchor="t" rtlCol="false" tIns="0" lIns="0" bIns="0" rIns="0">
              <a:spAutoFit/>
            </a:bodyPr>
            <a:lstStyle/>
            <a:p>
              <a:pPr algn="l">
                <a:lnSpc>
                  <a:spcPts val="3080"/>
                </a:lnSpc>
              </a:pPr>
              <a:r>
                <a:rPr lang="en-US" sz="2200">
                  <a:solidFill>
                    <a:srgbClr val="002F15"/>
                  </a:solidFill>
                  <a:latin typeface="Canva Sans"/>
                </a:rPr>
                <a:t>-Cấu trúc và tổ chức rõ ràng</a:t>
              </a:r>
            </a:p>
            <a:p>
              <a:pPr algn="l">
                <a:lnSpc>
                  <a:spcPts val="3080"/>
                </a:lnSpc>
              </a:pPr>
              <a:r>
                <a:rPr lang="en-US" sz="2200">
                  <a:solidFill>
                    <a:srgbClr val="002F15"/>
                  </a:solidFill>
                  <a:latin typeface="Canva Sans"/>
                </a:rPr>
                <a:t>-</a:t>
              </a:r>
              <a:r>
                <a:rPr lang="en-US" sz="2200">
                  <a:solidFill>
                    <a:srgbClr val="002F15"/>
                  </a:solidFill>
                  <a:latin typeface="Canva Sans"/>
                </a:rPr>
                <a:t>Nền tảng cho các ngôn ngữ web khác như CSS và JavaScript, giúp tạo ra trang web đẹp mắt và chức năng phong phú.</a:t>
              </a:r>
            </a:p>
            <a:p>
              <a:pPr algn="l">
                <a:lnSpc>
                  <a:spcPts val="3080"/>
                </a:lnSpc>
              </a:pPr>
              <a:r>
                <a:rPr lang="en-US" sz="2200">
                  <a:solidFill>
                    <a:srgbClr val="002F15"/>
                  </a:solidFill>
                  <a:latin typeface="Canva Sans"/>
                </a:rPr>
                <a:t>-</a:t>
              </a:r>
              <a:r>
                <a:rPr lang="en-US" sz="2200">
                  <a:solidFill>
                    <a:srgbClr val="002F15"/>
                  </a:solidFill>
                  <a:latin typeface="Canva Sans"/>
                </a:rPr>
                <a:t>Tính linh hoạt cao: tạo ra nhiều loại trang web khác nhau, từ trang web đơn giản đến trang web phức tạp.</a:t>
              </a:r>
            </a:p>
            <a:p>
              <a:pPr algn="l">
                <a:lnSpc>
                  <a:spcPts val="3080"/>
                </a:lnSpc>
              </a:pPr>
            </a:p>
          </p:txBody>
        </p:sp>
        <p:sp>
          <p:nvSpPr>
            <p:cNvPr name="TextBox 17" id="17"/>
            <p:cNvSpPr txBox="true"/>
            <p:nvPr/>
          </p:nvSpPr>
          <p:spPr>
            <a:xfrm rot="0">
              <a:off x="5651438" y="7232377"/>
              <a:ext cx="7387442" cy="698028"/>
            </a:xfrm>
            <a:prstGeom prst="rect">
              <a:avLst/>
            </a:prstGeom>
          </p:spPr>
          <p:txBody>
            <a:bodyPr anchor="t" rtlCol="false" tIns="0" lIns="0" bIns="0" rIns="0">
              <a:spAutoFit/>
            </a:bodyPr>
            <a:lstStyle/>
            <a:p>
              <a:pPr algn="ctr">
                <a:lnSpc>
                  <a:spcPts val="4480"/>
                </a:lnSpc>
              </a:pPr>
              <a:r>
                <a:rPr lang="en-US" sz="3200">
                  <a:solidFill>
                    <a:srgbClr val="002F15"/>
                  </a:solidFill>
                  <a:latin typeface="Canva Sans Bold"/>
                </a:rPr>
                <a:t>CSS</a:t>
              </a:r>
            </a:p>
          </p:txBody>
        </p:sp>
        <p:sp>
          <p:nvSpPr>
            <p:cNvPr name="TextBox 18" id="18"/>
            <p:cNvSpPr txBox="true"/>
            <p:nvPr/>
          </p:nvSpPr>
          <p:spPr>
            <a:xfrm rot="0">
              <a:off x="5287205" y="8133601"/>
              <a:ext cx="8115909" cy="4649893"/>
            </a:xfrm>
            <a:prstGeom prst="rect">
              <a:avLst/>
            </a:prstGeom>
          </p:spPr>
          <p:txBody>
            <a:bodyPr anchor="t" rtlCol="false" tIns="0" lIns="0" bIns="0" rIns="0">
              <a:spAutoFit/>
            </a:bodyPr>
            <a:lstStyle/>
            <a:p>
              <a:pPr algn="l">
                <a:lnSpc>
                  <a:spcPts val="3079"/>
                </a:lnSpc>
              </a:pPr>
              <a:r>
                <a:rPr lang="en-US" sz="2199">
                  <a:solidFill>
                    <a:srgbClr val="002F15"/>
                  </a:solidFill>
                  <a:latin typeface="Canva Sans"/>
                </a:rPr>
                <a:t>-Kiểm soát kiểu dáng toàn diện giúp duy trì tính nhất quán và tiết kiệm thời gian.</a:t>
              </a:r>
            </a:p>
            <a:p>
              <a:pPr algn="l">
                <a:lnSpc>
                  <a:spcPts val="3079"/>
                </a:lnSpc>
              </a:pPr>
              <a:r>
                <a:rPr lang="en-US" sz="2199">
                  <a:solidFill>
                    <a:srgbClr val="002F15"/>
                  </a:solidFill>
                  <a:latin typeface="Canva Sans"/>
                </a:rPr>
                <a:t>-</a:t>
              </a:r>
              <a:r>
                <a:rPr lang="en-US" sz="2199">
                  <a:solidFill>
                    <a:srgbClr val="002F15"/>
                  </a:solidFill>
                  <a:latin typeface="Canva Sans"/>
                </a:rPr>
                <a:t> Linh hoạt, dễ dàng thay đổi giao diện.</a:t>
              </a:r>
            </a:p>
            <a:p>
              <a:pPr algn="l">
                <a:lnSpc>
                  <a:spcPts val="3079"/>
                </a:lnSpc>
              </a:pPr>
              <a:r>
                <a:rPr lang="en-US" sz="2199">
                  <a:solidFill>
                    <a:srgbClr val="002F15"/>
                  </a:solidFill>
                  <a:latin typeface="Canva Sans"/>
                </a:rPr>
                <a:t>-</a:t>
              </a:r>
              <a:r>
                <a:rPr lang="en-US" sz="2199">
                  <a:solidFill>
                    <a:srgbClr val="002F15"/>
                  </a:solidFill>
                  <a:latin typeface="Canva Sans"/>
                </a:rPr>
                <a:t> Cung cấp nhiều thuộc tính và tính năng giúp bạn tạo ra giao diện web đẹp mắt, thu hút:</a:t>
              </a:r>
            </a:p>
            <a:p>
              <a:pPr algn="l">
                <a:lnSpc>
                  <a:spcPts val="3079"/>
                </a:lnSpc>
              </a:pPr>
              <a:r>
                <a:rPr lang="en-US" sz="2199">
                  <a:solidFill>
                    <a:srgbClr val="002F15"/>
                  </a:solidFill>
                  <a:latin typeface="Canva Sans"/>
                </a:rPr>
                <a:t>- Thay đổi màu sắc, kích thước,  font chữ</a:t>
              </a:r>
            </a:p>
            <a:p>
              <a:pPr algn="l">
                <a:lnSpc>
                  <a:spcPts val="3079"/>
                </a:lnSpc>
              </a:pPr>
              <a:r>
                <a:rPr lang="en-US" sz="2199">
                  <a:solidFill>
                    <a:srgbClr val="002F15"/>
                  </a:solidFill>
                  <a:latin typeface="Canva Sans"/>
                </a:rPr>
                <a:t>- Định dạng bố cục trang web</a:t>
              </a:r>
            </a:p>
            <a:p>
              <a:pPr algn="l">
                <a:lnSpc>
                  <a:spcPts val="3079"/>
                </a:lnSpc>
              </a:pPr>
              <a:r>
                <a:rPr lang="en-US" sz="2199">
                  <a:solidFill>
                    <a:srgbClr val="002F15"/>
                  </a:solidFill>
                  <a:latin typeface="Canva Sans"/>
                </a:rPr>
                <a:t>- Tạo các hiệu ứng hình ảnh</a:t>
              </a:r>
            </a:p>
            <a:p>
              <a:pPr algn="l">
                <a:lnSpc>
                  <a:spcPts val="3079"/>
                </a:lnSpc>
              </a:pPr>
            </a:p>
          </p:txBody>
        </p:sp>
        <p:sp>
          <p:nvSpPr>
            <p:cNvPr name="TextBox 19" id="19"/>
            <p:cNvSpPr txBox="true"/>
            <p:nvPr/>
          </p:nvSpPr>
          <p:spPr>
            <a:xfrm rot="0">
              <a:off x="15276777" y="7232377"/>
              <a:ext cx="7387442" cy="698077"/>
            </a:xfrm>
            <a:prstGeom prst="rect">
              <a:avLst/>
            </a:prstGeom>
          </p:spPr>
          <p:txBody>
            <a:bodyPr anchor="t" rtlCol="false" tIns="0" lIns="0" bIns="0" rIns="0">
              <a:spAutoFit/>
            </a:bodyPr>
            <a:lstStyle/>
            <a:p>
              <a:pPr algn="ctr">
                <a:lnSpc>
                  <a:spcPts val="4480"/>
                </a:lnSpc>
              </a:pPr>
              <a:r>
                <a:rPr lang="en-US" sz="3200">
                  <a:solidFill>
                    <a:srgbClr val="002F15"/>
                  </a:solidFill>
                  <a:latin typeface="Canva Sans Bold"/>
                </a:rPr>
                <a:t>Javacript</a:t>
              </a:r>
            </a:p>
          </p:txBody>
        </p:sp>
        <p:sp>
          <p:nvSpPr>
            <p:cNvPr name="TextBox 20" id="20"/>
            <p:cNvSpPr txBox="true"/>
            <p:nvPr/>
          </p:nvSpPr>
          <p:spPr>
            <a:xfrm rot="0">
              <a:off x="14807423" y="8133601"/>
              <a:ext cx="8307720" cy="5170593"/>
            </a:xfrm>
            <a:prstGeom prst="rect">
              <a:avLst/>
            </a:prstGeom>
          </p:spPr>
          <p:txBody>
            <a:bodyPr anchor="t" rtlCol="false" tIns="0" lIns="0" bIns="0" rIns="0">
              <a:spAutoFit/>
            </a:bodyPr>
            <a:lstStyle/>
            <a:p>
              <a:pPr algn="l">
                <a:lnSpc>
                  <a:spcPts val="3079"/>
                </a:lnSpc>
              </a:pPr>
              <a:r>
                <a:rPr lang="en-US" sz="2199">
                  <a:solidFill>
                    <a:srgbClr val="002F15"/>
                  </a:solidFill>
                  <a:latin typeface="Canva Sans"/>
                </a:rPr>
                <a:t> - JavaScript được sử dụng để phát triển các ứng dụng web.</a:t>
              </a:r>
            </a:p>
            <a:p>
              <a:pPr algn="l">
                <a:lnSpc>
                  <a:spcPts val="3079"/>
                </a:lnSpc>
              </a:pPr>
              <a:r>
                <a:rPr lang="en-US" sz="2199">
                  <a:solidFill>
                    <a:srgbClr val="002F15"/>
                  </a:solidFill>
                  <a:latin typeface="Canva Sans"/>
                </a:rPr>
                <a:t> - Tăng cường chức năng cho trang web: dùng để thêm nhiều chức năng hữu ích cho trang web như:</a:t>
              </a:r>
            </a:p>
            <a:p>
              <a:pPr algn="l">
                <a:lnSpc>
                  <a:spcPts val="3079"/>
                </a:lnSpc>
              </a:pPr>
              <a:r>
                <a:rPr lang="en-US" sz="2199">
                  <a:solidFill>
                    <a:srgbClr val="002F15"/>
                  </a:solidFill>
                  <a:latin typeface="Canva Sans"/>
                </a:rPr>
                <a:t> - Xử lý và xác thực dữ liệu người dùng.</a:t>
              </a:r>
            </a:p>
            <a:p>
              <a:pPr algn="l">
                <a:lnSpc>
                  <a:spcPts val="3079"/>
                </a:lnSpc>
              </a:pPr>
              <a:r>
                <a:rPr lang="en-US" sz="2199">
                  <a:solidFill>
                    <a:srgbClr val="002F15"/>
                  </a:solidFill>
                  <a:latin typeface="Canva Sans"/>
                </a:rPr>
                <a:t> - Tạo các bảng biểu động, biểu đồ tương tác.</a:t>
              </a:r>
            </a:p>
            <a:p>
              <a:pPr algn="l">
                <a:lnSpc>
                  <a:spcPts val="3079"/>
                </a:lnSpc>
              </a:pPr>
              <a:r>
                <a:rPr lang="en-US" sz="2199">
                  <a:solidFill>
                    <a:srgbClr val="002F15"/>
                  </a:solidFill>
                  <a:latin typeface="Canva Sans"/>
                </a:rPr>
                <a:t> - Thêm hiệu ứng và tính toán như trang sản phẩm tính tổng tiền, số món hàng trong giỏ.</a:t>
              </a:r>
            </a:p>
            <a:p>
              <a:pPr algn="l">
                <a:lnSpc>
                  <a:spcPts val="3079"/>
                </a:lnSpc>
              </a:pPr>
            </a:p>
          </p:txBody>
        </p:sp>
        <p:sp>
          <p:nvSpPr>
            <p:cNvPr name="TextBox 21" id="21"/>
            <p:cNvSpPr txBox="true"/>
            <p:nvPr/>
          </p:nvSpPr>
          <p:spPr>
            <a:xfrm rot="0">
              <a:off x="0" y="1179246"/>
              <a:ext cx="4079394" cy="3659929"/>
            </a:xfrm>
            <a:prstGeom prst="rect">
              <a:avLst/>
            </a:prstGeom>
          </p:spPr>
          <p:txBody>
            <a:bodyPr anchor="t" rtlCol="false" tIns="0" lIns="0" bIns="0" rIns="0">
              <a:spAutoFit/>
            </a:bodyPr>
            <a:lstStyle/>
            <a:p>
              <a:pPr algn="l">
                <a:lnSpc>
                  <a:spcPts val="11479"/>
                </a:lnSpc>
              </a:pPr>
              <a:r>
                <a:rPr lang="en-US" sz="6999">
                  <a:solidFill>
                    <a:srgbClr val="002F15"/>
                  </a:solidFill>
                  <a:latin typeface="Canva Sans Bold"/>
                </a:rPr>
                <a:t>Ưu điểm</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B6C471"/>
        </a:solidFill>
      </p:bgPr>
    </p:bg>
    <p:spTree>
      <p:nvGrpSpPr>
        <p:cNvPr id="1" name=""/>
        <p:cNvGrpSpPr/>
        <p:nvPr/>
      </p:nvGrpSpPr>
      <p:grpSpPr>
        <a:xfrm>
          <a:off x="0" y="0"/>
          <a:ext cx="0" cy="0"/>
          <a:chOff x="0" y="0"/>
          <a:chExt cx="0" cy="0"/>
        </a:xfrm>
      </p:grpSpPr>
      <p:grpSp>
        <p:nvGrpSpPr>
          <p:cNvPr name="Group 2" id="2"/>
          <p:cNvGrpSpPr/>
          <p:nvPr/>
        </p:nvGrpSpPr>
        <p:grpSpPr>
          <a:xfrm rot="0">
            <a:off x="-1209473" y="-2267648"/>
            <a:ext cx="4231223" cy="6254211"/>
            <a:chOff x="0" y="0"/>
            <a:chExt cx="5641631" cy="8338947"/>
          </a:xfrm>
        </p:grpSpPr>
        <p:sp>
          <p:nvSpPr>
            <p:cNvPr name="Freeform 3" id="3"/>
            <p:cNvSpPr/>
            <p:nvPr/>
          </p:nvSpPr>
          <p:spPr>
            <a:xfrm flipH="false" flipV="false" rot="0">
              <a:off x="589064" y="0"/>
              <a:ext cx="3143056" cy="4842243"/>
            </a:xfrm>
            <a:custGeom>
              <a:avLst/>
              <a:gdLst/>
              <a:ahLst/>
              <a:cxnLst/>
              <a:rect r="r" b="b" t="t" l="l"/>
              <a:pathLst>
                <a:path h="4842243" w="3143056">
                  <a:moveTo>
                    <a:pt x="0" y="0"/>
                  </a:moveTo>
                  <a:lnTo>
                    <a:pt x="3143056" y="0"/>
                  </a:lnTo>
                  <a:lnTo>
                    <a:pt x="3143056" y="4842243"/>
                  </a:lnTo>
                  <a:lnTo>
                    <a:pt x="0" y="48422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774430">
              <a:off x="573131" y="3749798"/>
              <a:ext cx="4495369" cy="3506388"/>
            </a:xfrm>
            <a:custGeom>
              <a:avLst/>
              <a:gdLst/>
              <a:ahLst/>
              <a:cxnLst/>
              <a:rect r="r" b="b" t="t" l="l"/>
              <a:pathLst>
                <a:path h="3506388" w="4495369">
                  <a:moveTo>
                    <a:pt x="0" y="0"/>
                  </a:moveTo>
                  <a:lnTo>
                    <a:pt x="4495369" y="0"/>
                  </a:lnTo>
                  <a:lnTo>
                    <a:pt x="4495369" y="3506388"/>
                  </a:lnTo>
                  <a:lnTo>
                    <a:pt x="0" y="35063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5" id="5"/>
          <p:cNvGrpSpPr/>
          <p:nvPr/>
        </p:nvGrpSpPr>
        <p:grpSpPr>
          <a:xfrm rot="0">
            <a:off x="1639299" y="326374"/>
            <a:ext cx="14873497" cy="8739261"/>
            <a:chOff x="0" y="0"/>
            <a:chExt cx="19831329" cy="11652348"/>
          </a:xfrm>
        </p:grpSpPr>
        <p:grpSp>
          <p:nvGrpSpPr>
            <p:cNvPr name="Group 6" id="6"/>
            <p:cNvGrpSpPr/>
            <p:nvPr/>
          </p:nvGrpSpPr>
          <p:grpSpPr>
            <a:xfrm rot="0">
              <a:off x="0" y="2632069"/>
              <a:ext cx="19831329" cy="9020279"/>
              <a:chOff x="0" y="0"/>
              <a:chExt cx="5914146" cy="2690049"/>
            </a:xfrm>
          </p:grpSpPr>
          <p:sp>
            <p:nvSpPr>
              <p:cNvPr name="Freeform 7" id="7">
                <a:extLst>
                  <a:ext uri="{C183D7F6-B498-43B3-948B-1728B52AA6E4}">
                    <adec:decorative xmlns:adec="http://schemas.microsoft.com/office/drawing/2017/decorative" val="1"/>
                  </a:ext>
                </a:extLst>
              </p:cNvPr>
              <p:cNvSpPr/>
              <p:nvPr/>
            </p:nvSpPr>
            <p:spPr>
              <a:xfrm flipH="false" flipV="false" rot="0">
                <a:off x="0" y="0"/>
                <a:ext cx="5914146" cy="2690049"/>
              </a:xfrm>
              <a:custGeom>
                <a:avLst/>
                <a:gdLst/>
                <a:ahLst/>
                <a:cxnLst/>
                <a:rect r="r" b="b" t="t" l="l"/>
                <a:pathLst>
                  <a:path h="2690049" w="5914146">
                    <a:moveTo>
                      <a:pt x="5789686" y="2690049"/>
                    </a:moveTo>
                    <a:lnTo>
                      <a:pt x="124460" y="2690049"/>
                    </a:lnTo>
                    <a:cubicBezTo>
                      <a:pt x="55880" y="2690049"/>
                      <a:pt x="0" y="2634169"/>
                      <a:pt x="0" y="2565589"/>
                    </a:cubicBezTo>
                    <a:lnTo>
                      <a:pt x="0" y="124460"/>
                    </a:lnTo>
                    <a:cubicBezTo>
                      <a:pt x="0" y="55880"/>
                      <a:pt x="55880" y="0"/>
                      <a:pt x="124460" y="0"/>
                    </a:cubicBezTo>
                    <a:lnTo>
                      <a:pt x="5789686" y="0"/>
                    </a:lnTo>
                    <a:cubicBezTo>
                      <a:pt x="5858266" y="0"/>
                      <a:pt x="5914146" y="55880"/>
                      <a:pt x="5914146" y="124460"/>
                    </a:cubicBezTo>
                    <a:lnTo>
                      <a:pt x="5914146" y="2565589"/>
                    </a:lnTo>
                    <a:cubicBezTo>
                      <a:pt x="5914146" y="2634169"/>
                      <a:pt x="5858266" y="2690049"/>
                      <a:pt x="5789686" y="2690049"/>
                    </a:cubicBezTo>
                    <a:close/>
                  </a:path>
                </a:pathLst>
              </a:custGeom>
              <a:solidFill>
                <a:srgbClr val="FFF0D4"/>
              </a:solidFill>
            </p:spPr>
          </p:sp>
        </p:grpSp>
        <p:sp>
          <p:nvSpPr>
            <p:cNvPr name="TextBox 8" id="8"/>
            <p:cNvSpPr txBox="true"/>
            <p:nvPr/>
          </p:nvSpPr>
          <p:spPr>
            <a:xfrm rot="0">
              <a:off x="6534674" y="-295275"/>
              <a:ext cx="9245185" cy="1716829"/>
            </a:xfrm>
            <a:prstGeom prst="rect">
              <a:avLst/>
            </a:prstGeom>
          </p:spPr>
          <p:txBody>
            <a:bodyPr anchor="t" rtlCol="false" tIns="0" lIns="0" bIns="0" rIns="0">
              <a:spAutoFit/>
            </a:bodyPr>
            <a:lstStyle/>
            <a:p>
              <a:pPr algn="l">
                <a:lnSpc>
                  <a:spcPts val="11479"/>
                </a:lnSpc>
              </a:pPr>
              <a:r>
                <a:rPr lang="en-US" sz="6999">
                  <a:solidFill>
                    <a:srgbClr val="002F15"/>
                  </a:solidFill>
                  <a:latin typeface="Canva Sans Bold"/>
                </a:rPr>
                <a:t>Nhược điểm</a:t>
              </a:r>
            </a:p>
          </p:txBody>
        </p:sp>
        <p:sp>
          <p:nvSpPr>
            <p:cNvPr name="TextBox 9" id="9"/>
            <p:cNvSpPr txBox="true"/>
            <p:nvPr/>
          </p:nvSpPr>
          <p:spPr>
            <a:xfrm rot="0">
              <a:off x="577094" y="3813806"/>
              <a:ext cx="18677142" cy="6134459"/>
            </a:xfrm>
            <a:prstGeom prst="rect">
              <a:avLst/>
            </a:prstGeom>
          </p:spPr>
          <p:txBody>
            <a:bodyPr anchor="t" rtlCol="false" tIns="0" lIns="0" bIns="0" rIns="0">
              <a:spAutoFit/>
            </a:bodyPr>
            <a:lstStyle/>
            <a:p>
              <a:pPr algn="just">
                <a:lnSpc>
                  <a:spcPts val="4034"/>
                </a:lnSpc>
              </a:pPr>
              <a:r>
                <a:rPr lang="en-US" sz="3103" spc="31">
                  <a:solidFill>
                    <a:srgbClr val="002F15"/>
                  </a:solidFill>
                  <a:latin typeface="Josefin Sans"/>
                </a:rPr>
                <a:t>-</a:t>
              </a:r>
              <a:r>
                <a:rPr lang="en-US" sz="3103" spc="31">
                  <a:solidFill>
                    <a:srgbClr val="002F15"/>
                  </a:solidFill>
                  <a:latin typeface="Josefin Sans"/>
                </a:rPr>
                <a:t>Hạn chế về HTML: dẫn đến việc web chưa hoàn chỉnh nhiều về phần sản phẩm và giao diện.</a:t>
              </a:r>
            </a:p>
            <a:p>
              <a:pPr algn="just">
                <a:lnSpc>
                  <a:spcPts val="4034"/>
                </a:lnSpc>
                <a:spcBef>
                  <a:spcPct val="0"/>
                </a:spcBef>
              </a:pPr>
              <a:r>
                <a:rPr lang="en-US" sz="3103" spc="31">
                  <a:solidFill>
                    <a:srgbClr val="002F15"/>
                  </a:solidFill>
                  <a:latin typeface="Josefin Sans"/>
                </a:rPr>
                <a:t>-</a:t>
              </a:r>
              <a:r>
                <a:rPr lang="en-US" sz="3103" spc="31">
                  <a:solidFill>
                    <a:srgbClr val="002F15"/>
                  </a:solidFill>
                  <a:latin typeface="Josefin Sans"/>
                </a:rPr>
                <a:t>Hạn chế về JS: hiệu ứng chạy không được đẹp, hiệu ứng chạy còn hạn chế khá nhiều.</a:t>
              </a:r>
            </a:p>
            <a:p>
              <a:pPr algn="just">
                <a:lnSpc>
                  <a:spcPts val="4034"/>
                </a:lnSpc>
                <a:spcBef>
                  <a:spcPct val="0"/>
                </a:spcBef>
              </a:pPr>
              <a:r>
                <a:rPr lang="en-US" sz="3103" spc="31">
                  <a:solidFill>
                    <a:srgbClr val="002F15"/>
                  </a:solidFill>
                  <a:latin typeface="Josefin Sans"/>
                </a:rPr>
                <a:t>-Thiếu khả năng tạo giao diện phức tạp:  hạn chế trong việc điều chỉnh và lồng ghép các hiệu ứng hình ảnh quá nhiều. </a:t>
              </a:r>
            </a:p>
            <a:p>
              <a:pPr algn="just">
                <a:lnSpc>
                  <a:spcPts val="4034"/>
                </a:lnSpc>
                <a:spcBef>
                  <a:spcPct val="0"/>
                </a:spcBef>
              </a:pPr>
            </a:p>
            <a:p>
              <a:pPr algn="just">
                <a:lnSpc>
                  <a:spcPts val="4034"/>
                </a:lnSpc>
                <a:spcBef>
                  <a:spcPct val="0"/>
                </a:spcBef>
              </a:pPr>
              <a:r>
                <a:rPr lang="en-US" sz="3103" spc="31">
                  <a:solidFill>
                    <a:srgbClr val="002F15"/>
                  </a:solidFill>
                  <a:latin typeface="Josefin Sans"/>
                </a:rPr>
                <a:t>Tuy gặp khá nhiều hạn chế trong HTML thì cũng không thể phủ nhận nó là ngôn ngữ web quan trọng tạo sự liên kết tạo nên sự hoàn chỉnh của web. </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DAGDfoMRB3o</dc:identifier>
  <dcterms:modified xsi:type="dcterms:W3CDTF">2011-08-01T06:04:30Z</dcterms:modified>
  <cp:revision>1</cp:revision>
  <dc:title>Green Yellow Orange Creative Farmers Market Presentation</dc:title>
</cp:coreProperties>
</file>